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372" r:id="rId2"/>
    <p:sldId id="375" r:id="rId3"/>
    <p:sldId id="376" r:id="rId4"/>
    <p:sldId id="370" r:id="rId5"/>
    <p:sldId id="371" r:id="rId6"/>
    <p:sldId id="369" r:id="rId7"/>
    <p:sldId id="373" r:id="rId8"/>
    <p:sldId id="374" r:id="rId9"/>
    <p:sldId id="377" r:id="rId10"/>
    <p:sldId id="378" r:id="rId11"/>
    <p:sldId id="379" r:id="rId12"/>
    <p:sldId id="380" r:id="rId13"/>
    <p:sldId id="381" r:id="rId14"/>
    <p:sldId id="350" r:id="rId15"/>
    <p:sldId id="338" r:id="rId16"/>
    <p:sldId id="339" r:id="rId17"/>
    <p:sldId id="351" r:id="rId18"/>
    <p:sldId id="340" r:id="rId19"/>
    <p:sldId id="352" r:id="rId20"/>
    <p:sldId id="341" r:id="rId21"/>
    <p:sldId id="345" r:id="rId22"/>
    <p:sldId id="353" r:id="rId23"/>
    <p:sldId id="346" r:id="rId24"/>
    <p:sldId id="349" r:id="rId25"/>
    <p:sldId id="354" r:id="rId26"/>
    <p:sldId id="367" r:id="rId27"/>
    <p:sldId id="355" r:id="rId28"/>
    <p:sldId id="356" r:id="rId29"/>
    <p:sldId id="357" r:id="rId30"/>
    <p:sldId id="359" r:id="rId31"/>
    <p:sldId id="361" r:id="rId32"/>
    <p:sldId id="362" r:id="rId33"/>
    <p:sldId id="364" r:id="rId34"/>
    <p:sldId id="365" r:id="rId35"/>
    <p:sldId id="366" r:id="rId36"/>
    <p:sldId id="256" r:id="rId37"/>
    <p:sldId id="323" r:id="rId38"/>
    <p:sldId id="326" r:id="rId39"/>
    <p:sldId id="324" r:id="rId40"/>
    <p:sldId id="332" r:id="rId41"/>
    <p:sldId id="330" r:id="rId42"/>
    <p:sldId id="333" r:id="rId43"/>
    <p:sldId id="329" r:id="rId44"/>
    <p:sldId id="331" r:id="rId45"/>
    <p:sldId id="335" r:id="rId46"/>
    <p:sldId id="336" r:id="rId47"/>
    <p:sldId id="257" r:id="rId48"/>
    <p:sldId id="316" r:id="rId49"/>
    <p:sldId id="317" r:id="rId50"/>
    <p:sldId id="321" r:id="rId51"/>
    <p:sldId id="319" r:id="rId52"/>
    <p:sldId id="320" r:id="rId53"/>
    <p:sldId id="322" r:id="rId54"/>
    <p:sldId id="285" r:id="rId55"/>
    <p:sldId id="287" r:id="rId56"/>
    <p:sldId id="288" r:id="rId57"/>
    <p:sldId id="289" r:id="rId58"/>
    <p:sldId id="291" r:id="rId59"/>
    <p:sldId id="290" r:id="rId60"/>
    <p:sldId id="292" r:id="rId61"/>
    <p:sldId id="293" r:id="rId62"/>
    <p:sldId id="294" r:id="rId63"/>
    <p:sldId id="295" r:id="rId64"/>
    <p:sldId id="296" r:id="rId65"/>
    <p:sldId id="297" r:id="rId66"/>
    <p:sldId id="302" r:id="rId67"/>
    <p:sldId id="304" r:id="rId68"/>
    <p:sldId id="314" r:id="rId69"/>
    <p:sldId id="282" r:id="rId70"/>
    <p:sldId id="279" r:id="rId71"/>
    <p:sldId id="307" r:id="rId72"/>
    <p:sldId id="308" r:id="rId73"/>
    <p:sldId id="284" r:id="rId74"/>
    <p:sldId id="299" r:id="rId75"/>
    <p:sldId id="298" r:id="rId76"/>
    <p:sldId id="310" r:id="rId77"/>
    <p:sldId id="311" r:id="rId78"/>
    <p:sldId id="312" r:id="rId79"/>
    <p:sldId id="313" r:id="rId80"/>
    <p:sldId id="300" r:id="rId81"/>
    <p:sldId id="309" r:id="rId82"/>
    <p:sldId id="301" r:id="rId83"/>
    <p:sldId id="258" r:id="rId84"/>
    <p:sldId id="260" r:id="rId85"/>
    <p:sldId id="261" r:id="rId86"/>
    <p:sldId id="262" r:id="rId87"/>
    <p:sldId id="266" r:id="rId88"/>
    <p:sldId id="263" r:id="rId89"/>
    <p:sldId id="264" r:id="rId90"/>
    <p:sldId id="265" r:id="rId91"/>
    <p:sldId id="267" r:id="rId92"/>
    <p:sldId id="268" r:id="rId93"/>
    <p:sldId id="269" r:id="rId94"/>
    <p:sldId id="270" r:id="rId95"/>
    <p:sldId id="271" r:id="rId96"/>
    <p:sldId id="272" r:id="rId97"/>
    <p:sldId id="274" r:id="rId98"/>
    <p:sldId id="273" r:id="rId99"/>
    <p:sldId id="27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S figures" id="{E615C49A-B844-47A4-A9BC-04BEC5A0320A}">
          <p14:sldIdLst>
            <p14:sldId id="372"/>
            <p14:sldId id="375"/>
            <p14:sldId id="376"/>
            <p14:sldId id="370"/>
            <p14:sldId id="371"/>
            <p14:sldId id="369"/>
            <p14:sldId id="373"/>
            <p14:sldId id="374"/>
            <p14:sldId id="377"/>
            <p14:sldId id="378"/>
            <p14:sldId id="379"/>
            <p14:sldId id="380"/>
            <p14:sldId id="381"/>
          </p14:sldIdLst>
        </p14:section>
        <p14:section name="Default Section" id="{7F6B642C-84BA-4FE9-9CC8-DA311DAD73B7}">
          <p14:sldIdLst>
            <p14:sldId id="350"/>
            <p14:sldId id="338"/>
            <p14:sldId id="339"/>
            <p14:sldId id="351"/>
            <p14:sldId id="340"/>
            <p14:sldId id="352"/>
            <p14:sldId id="341"/>
            <p14:sldId id="345"/>
            <p14:sldId id="353"/>
            <p14:sldId id="346"/>
            <p14:sldId id="349"/>
            <p14:sldId id="354"/>
            <p14:sldId id="367"/>
            <p14:sldId id="355"/>
            <p14:sldId id="356"/>
            <p14:sldId id="357"/>
            <p14:sldId id="359"/>
            <p14:sldId id="361"/>
            <p14:sldId id="362"/>
            <p14:sldId id="364"/>
            <p14:sldId id="365"/>
            <p14:sldId id="366"/>
          </p14:sldIdLst>
        </p14:section>
        <p14:section name="Untitled Section" id="{A5BE0B5E-231A-4A18-AC31-A45C26923FAA}">
          <p14:sldIdLst>
            <p14:sldId id="256"/>
            <p14:sldId id="323"/>
            <p14:sldId id="326"/>
            <p14:sldId id="324"/>
            <p14:sldId id="332"/>
            <p14:sldId id="330"/>
            <p14:sldId id="333"/>
            <p14:sldId id="329"/>
            <p14:sldId id="331"/>
            <p14:sldId id="335"/>
            <p14:sldId id="336"/>
            <p14:sldId id="257"/>
            <p14:sldId id="316"/>
            <p14:sldId id="317"/>
            <p14:sldId id="321"/>
            <p14:sldId id="319"/>
            <p14:sldId id="320"/>
            <p14:sldId id="322"/>
          </p14:sldIdLst>
        </p14:section>
        <p14:section name="High salinity distributions" id="{938BE512-65C8-46A0-B7E6-C24CE8E00140}">
          <p14:sldIdLst>
            <p14:sldId id="285"/>
            <p14:sldId id="287"/>
            <p14:sldId id="288"/>
            <p14:sldId id="289"/>
            <p14:sldId id="291"/>
            <p14:sldId id="290"/>
          </p14:sldIdLst>
        </p14:section>
        <p14:section name="Low Salinity distributions" id="{C8E46922-D276-44F4-8D12-7D2F3E732919}">
          <p14:sldIdLst>
            <p14:sldId id="292"/>
            <p14:sldId id="293"/>
            <p14:sldId id="294"/>
            <p14:sldId id="295"/>
            <p14:sldId id="296"/>
            <p14:sldId id="297"/>
            <p14:sldId id="302"/>
            <p14:sldId id="304"/>
          </p14:sldIdLst>
        </p14:section>
        <p14:section name="color change on shells" id="{6140FDD0-56F2-4C62-B89F-E815FE30A350}">
          <p14:sldIdLst>
            <p14:sldId id="314"/>
            <p14:sldId id="282"/>
            <p14:sldId id="279"/>
            <p14:sldId id="307"/>
            <p14:sldId id="308"/>
            <p14:sldId id="284"/>
            <p14:sldId id="299"/>
            <p14:sldId id="298"/>
            <p14:sldId id="310"/>
            <p14:sldId id="311"/>
            <p14:sldId id="312"/>
            <p14:sldId id="313"/>
            <p14:sldId id="300"/>
            <p14:sldId id="309"/>
            <p14:sldId id="301"/>
          </p14:sldIdLst>
        </p14:section>
        <p14:section name="PLOTS 5_8_23" id="{909194AC-56E0-4FC3-A8AF-6B820C528F65}">
          <p14:sldIdLst>
            <p14:sldId id="258"/>
            <p14:sldId id="260"/>
            <p14:sldId id="261"/>
            <p14:sldId id="262"/>
          </p14:sldIdLst>
        </p14:section>
        <p14:section name="COLOR BY TA TREAT; SIZE BINS" id="{87F2107E-1B22-441A-B0CC-74A967434BDA}">
          <p14:sldIdLst>
            <p14:sldId id="266"/>
            <p14:sldId id="263"/>
            <p14:sldId id="264"/>
            <p14:sldId id="265"/>
          </p14:sldIdLst>
        </p14:section>
        <p14:section name="COLOR BY S TREAT; BIN BY SIZE" id="{608A309E-57D2-45D7-87AD-81B8510424B8}">
          <p14:sldIdLst>
            <p14:sldId id="267"/>
            <p14:sldId id="268"/>
            <p14:sldId id="269"/>
            <p14:sldId id="270"/>
            <p14:sldId id="271"/>
            <p14:sldId id="272"/>
            <p14:sldId id="274"/>
            <p14:sldId id="273"/>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D60"/>
    <a:srgbClr val="4B4F52"/>
    <a:srgbClr val="4C5053"/>
    <a:srgbClr val="551A8B"/>
    <a:srgbClr val="9D6B4F"/>
    <a:srgbClr val="FFD700"/>
    <a:srgbClr val="FFFF8F"/>
    <a:srgbClr val="996B1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B894E-33A4-48B8-9562-E054AB9DB8E8}" v="568" dt="2023-10-07T18:51:43.4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9" autoAdjust="0"/>
    <p:restoredTop sz="95441" autoAdjust="0"/>
  </p:normalViewPr>
  <p:slideViewPr>
    <p:cSldViewPr snapToGrid="0">
      <p:cViewPr>
        <p:scale>
          <a:sx n="80" d="100"/>
          <a:sy n="80" d="100"/>
        </p:scale>
        <p:origin x="663"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saley" userId="92261b077c2843b1" providerId="LiveId" clId="{1C6B894E-33A4-48B8-9562-E054AB9DB8E8}"/>
    <pc:docChg chg="undo custSel addSld delSld modSld sldOrd addSection modSection">
      <pc:chgData name="alisha saley" userId="92261b077c2843b1" providerId="LiveId" clId="{1C6B894E-33A4-48B8-9562-E054AB9DB8E8}" dt="2023-10-07T18:51:43.472" v="7554" actId="164"/>
      <pc:docMkLst>
        <pc:docMk/>
      </pc:docMkLst>
      <pc:sldChg chg="addSp delSp modSp mod">
        <pc:chgData name="alisha saley" userId="92261b077c2843b1" providerId="LiveId" clId="{1C6B894E-33A4-48B8-9562-E054AB9DB8E8}" dt="2023-09-20T19:24:57.744" v="362" actId="21"/>
        <pc:sldMkLst>
          <pc:docMk/>
          <pc:sldMk cId="3555931384" sldId="314"/>
        </pc:sldMkLst>
        <pc:picChg chg="add del mod">
          <ac:chgData name="alisha saley" userId="92261b077c2843b1" providerId="LiveId" clId="{1C6B894E-33A4-48B8-9562-E054AB9DB8E8}" dt="2023-09-20T19:24:57.744" v="362" actId="21"/>
          <ac:picMkLst>
            <pc:docMk/>
            <pc:sldMk cId="3555931384" sldId="314"/>
            <ac:picMk id="41" creationId="{1AD10E33-4E46-057D-688F-435F78CA0F50}"/>
          </ac:picMkLst>
        </pc:picChg>
      </pc:sldChg>
      <pc:sldChg chg="addSp delSp modSp new del mod ord">
        <pc:chgData name="alisha saley" userId="92261b077c2843b1" providerId="LiveId" clId="{1C6B894E-33A4-48B8-9562-E054AB9DB8E8}" dt="2023-09-30T03:21:31.527" v="6126" actId="47"/>
        <pc:sldMkLst>
          <pc:docMk/>
          <pc:sldMk cId="1568076142" sldId="368"/>
        </pc:sldMkLst>
        <pc:spChg chg="mod">
          <ac:chgData name="alisha saley" userId="92261b077c2843b1" providerId="LiveId" clId="{1C6B894E-33A4-48B8-9562-E054AB9DB8E8}" dt="2023-09-21T03:20:15.660" v="2874" actId="14100"/>
          <ac:spMkLst>
            <pc:docMk/>
            <pc:sldMk cId="1568076142" sldId="368"/>
            <ac:spMk id="2" creationId="{1CEA8409-2957-1F42-2E21-08FE05299A49}"/>
          </ac:spMkLst>
        </pc:spChg>
        <pc:spChg chg="del mod">
          <ac:chgData name="alisha saley" userId="92261b077c2843b1" providerId="LiveId" clId="{1C6B894E-33A4-48B8-9562-E054AB9DB8E8}" dt="2023-09-20T19:16:02.833" v="272" actId="478"/>
          <ac:spMkLst>
            <pc:docMk/>
            <pc:sldMk cId="1568076142" sldId="368"/>
            <ac:spMk id="3" creationId="{C9A33621-7843-FB73-D194-05B612EACB2C}"/>
          </ac:spMkLst>
        </pc:spChg>
        <pc:spChg chg="add del mod">
          <ac:chgData name="alisha saley" userId="92261b077c2843b1" providerId="LiveId" clId="{1C6B894E-33A4-48B8-9562-E054AB9DB8E8}" dt="2023-09-21T03:19:47.571" v="2866" actId="478"/>
          <ac:spMkLst>
            <pc:docMk/>
            <pc:sldMk cId="1568076142" sldId="368"/>
            <ac:spMk id="5" creationId="{CEDFED1E-D076-34FE-A3CE-4ACCEFE72D72}"/>
          </ac:spMkLst>
        </pc:spChg>
        <pc:spChg chg="add mod">
          <ac:chgData name="alisha saley" userId="92261b077c2843b1" providerId="LiveId" clId="{1C6B894E-33A4-48B8-9562-E054AB9DB8E8}" dt="2023-09-20T19:16:03.127" v="273"/>
          <ac:spMkLst>
            <pc:docMk/>
            <pc:sldMk cId="1568076142" sldId="368"/>
            <ac:spMk id="6" creationId="{5AD93408-245F-3D63-7D1A-75B451FC42C6}"/>
          </ac:spMkLst>
        </pc:spChg>
        <pc:picChg chg="add mod modCrop">
          <ac:chgData name="alisha saley" userId="92261b077c2843b1" providerId="LiveId" clId="{1C6B894E-33A4-48B8-9562-E054AB9DB8E8}" dt="2023-09-21T03:20:21.900" v="2876" actId="14100"/>
          <ac:picMkLst>
            <pc:docMk/>
            <pc:sldMk cId="1568076142" sldId="368"/>
            <ac:picMk id="3" creationId="{27E86B16-571F-CC8B-6971-8886FA4C52E1}"/>
          </ac:picMkLst>
        </pc:picChg>
      </pc:sldChg>
      <pc:sldChg chg="addSp delSp modSp add mod ord">
        <pc:chgData name="alisha saley" userId="92261b077c2843b1" providerId="LiveId" clId="{1C6B894E-33A4-48B8-9562-E054AB9DB8E8}" dt="2023-09-21T21:04:44.697" v="4237" actId="21"/>
        <pc:sldMkLst>
          <pc:docMk/>
          <pc:sldMk cId="3155867604" sldId="369"/>
        </pc:sldMkLst>
        <pc:spChg chg="mod">
          <ac:chgData name="alisha saley" userId="92261b077c2843b1" providerId="LiveId" clId="{1C6B894E-33A4-48B8-9562-E054AB9DB8E8}" dt="2023-09-20T19:09:24.711" v="49" actId="20577"/>
          <ac:spMkLst>
            <pc:docMk/>
            <pc:sldMk cId="3155867604" sldId="369"/>
            <ac:spMk id="2" creationId="{1CEA8409-2957-1F42-2E21-08FE05299A49}"/>
          </ac:spMkLst>
        </pc:spChg>
        <pc:spChg chg="del">
          <ac:chgData name="alisha saley" userId="92261b077c2843b1" providerId="LiveId" clId="{1C6B894E-33A4-48B8-9562-E054AB9DB8E8}" dt="2023-09-20T19:16:10.366" v="276" actId="478"/>
          <ac:spMkLst>
            <pc:docMk/>
            <pc:sldMk cId="3155867604" sldId="369"/>
            <ac:spMk id="3" creationId="{C9A33621-7843-FB73-D194-05B612EACB2C}"/>
          </ac:spMkLst>
        </pc:spChg>
        <pc:spChg chg="add del mod">
          <ac:chgData name="alisha saley" userId="92261b077c2843b1" providerId="LiveId" clId="{1C6B894E-33A4-48B8-9562-E054AB9DB8E8}" dt="2023-09-20T19:16:24.827" v="280" actId="478"/>
          <ac:spMkLst>
            <pc:docMk/>
            <pc:sldMk cId="3155867604" sldId="369"/>
            <ac:spMk id="6" creationId="{030A45E9-035F-BD25-8C4B-FE6D44D15632}"/>
          </ac:spMkLst>
        </pc:spChg>
        <pc:spChg chg="add mod">
          <ac:chgData name="alisha saley" userId="92261b077c2843b1" providerId="LiveId" clId="{1C6B894E-33A4-48B8-9562-E054AB9DB8E8}" dt="2023-09-20T19:16:10.617" v="277"/>
          <ac:spMkLst>
            <pc:docMk/>
            <pc:sldMk cId="3155867604" sldId="369"/>
            <ac:spMk id="7" creationId="{DBD39C5C-F9CF-CC5D-7E91-D60ED6D227F5}"/>
          </ac:spMkLst>
        </pc:spChg>
        <pc:spChg chg="add mod">
          <ac:chgData name="alisha saley" userId="92261b077c2843b1" providerId="LiveId" clId="{1C6B894E-33A4-48B8-9562-E054AB9DB8E8}" dt="2023-09-21T21:03:36.026" v="4228" actId="164"/>
          <ac:spMkLst>
            <pc:docMk/>
            <pc:sldMk cId="3155867604" sldId="369"/>
            <ac:spMk id="11" creationId="{515A4B3D-74D6-678E-2D9F-3D9C53498CCE}"/>
          </ac:spMkLst>
        </pc:spChg>
        <pc:spChg chg="add mod">
          <ac:chgData name="alisha saley" userId="92261b077c2843b1" providerId="LiveId" clId="{1C6B894E-33A4-48B8-9562-E054AB9DB8E8}" dt="2023-09-21T21:03:36.026" v="4228" actId="164"/>
          <ac:spMkLst>
            <pc:docMk/>
            <pc:sldMk cId="3155867604" sldId="369"/>
            <ac:spMk id="12" creationId="{72E00CBA-9C08-15EC-01E5-2A746FA4F399}"/>
          </ac:spMkLst>
        </pc:spChg>
        <pc:grpChg chg="add mod">
          <ac:chgData name="alisha saley" userId="92261b077c2843b1" providerId="LiveId" clId="{1C6B894E-33A4-48B8-9562-E054AB9DB8E8}" dt="2023-09-21T03:28:36.962" v="2909"/>
          <ac:grpSpMkLst>
            <pc:docMk/>
            <pc:sldMk cId="3155867604" sldId="369"/>
            <ac:grpSpMk id="3" creationId="{412C8751-71D5-F05A-54E8-EA5CC315BDA3}"/>
          </ac:grpSpMkLst>
        </pc:grpChg>
        <pc:grpChg chg="mod">
          <ac:chgData name="alisha saley" userId="92261b077c2843b1" providerId="LiveId" clId="{1C6B894E-33A4-48B8-9562-E054AB9DB8E8}" dt="2023-09-21T03:28:36.962" v="2909"/>
          <ac:grpSpMkLst>
            <pc:docMk/>
            <pc:sldMk cId="3155867604" sldId="369"/>
            <ac:grpSpMk id="5" creationId="{9C49F68C-B002-99DA-671C-2505DC4C1B86}"/>
          </ac:grpSpMkLst>
        </pc:grpChg>
        <pc:grpChg chg="add del mod">
          <ac:chgData name="alisha saley" userId="92261b077c2843b1" providerId="LiveId" clId="{1C6B894E-33A4-48B8-9562-E054AB9DB8E8}" dt="2023-09-21T21:04:44.697" v="4237" actId="21"/>
          <ac:grpSpMkLst>
            <pc:docMk/>
            <pc:sldMk cId="3155867604" sldId="369"/>
            <ac:grpSpMk id="13" creationId="{F6A9DD27-2529-4FD2-2A4F-C03CAA64A33C}"/>
          </ac:grpSpMkLst>
        </pc:grpChg>
        <pc:picChg chg="add mod">
          <ac:chgData name="alisha saley" userId="92261b077c2843b1" providerId="LiveId" clId="{1C6B894E-33A4-48B8-9562-E054AB9DB8E8}" dt="2023-09-21T21:03:36.026" v="4228" actId="164"/>
          <ac:picMkLst>
            <pc:docMk/>
            <pc:sldMk cId="3155867604" sldId="369"/>
            <ac:picMk id="4" creationId="{963EA48F-9A78-064B-293A-DE0AF0B87F7E}"/>
          </ac:picMkLst>
        </pc:picChg>
        <pc:picChg chg="mod">
          <ac:chgData name="alisha saley" userId="92261b077c2843b1" providerId="LiveId" clId="{1C6B894E-33A4-48B8-9562-E054AB9DB8E8}" dt="2023-09-21T03:28:36.962" v="2909"/>
          <ac:picMkLst>
            <pc:docMk/>
            <pc:sldMk cId="3155867604" sldId="369"/>
            <ac:picMk id="6" creationId="{F364C6B5-17A4-A884-44E2-3E1EE8339AAE}"/>
          </ac:picMkLst>
        </pc:picChg>
        <pc:picChg chg="mod">
          <ac:chgData name="alisha saley" userId="92261b077c2843b1" providerId="LiveId" clId="{1C6B894E-33A4-48B8-9562-E054AB9DB8E8}" dt="2023-09-21T03:28:36.962" v="2909"/>
          <ac:picMkLst>
            <pc:docMk/>
            <pc:sldMk cId="3155867604" sldId="369"/>
            <ac:picMk id="8" creationId="{E15232D5-809E-7B7C-D391-EB98F21B80AB}"/>
          </ac:picMkLst>
        </pc:picChg>
        <pc:picChg chg="mod">
          <ac:chgData name="alisha saley" userId="92261b077c2843b1" providerId="LiveId" clId="{1C6B894E-33A4-48B8-9562-E054AB9DB8E8}" dt="2023-09-21T03:28:36.962" v="2909"/>
          <ac:picMkLst>
            <pc:docMk/>
            <pc:sldMk cId="3155867604" sldId="369"/>
            <ac:picMk id="9" creationId="{6663D6C3-6D3B-40C9-9648-1412486DEDFF}"/>
          </ac:picMkLst>
        </pc:picChg>
        <pc:picChg chg="mod">
          <ac:chgData name="alisha saley" userId="92261b077c2843b1" providerId="LiveId" clId="{1C6B894E-33A4-48B8-9562-E054AB9DB8E8}" dt="2023-09-21T03:28:36.962" v="2909"/>
          <ac:picMkLst>
            <pc:docMk/>
            <pc:sldMk cId="3155867604" sldId="369"/>
            <ac:picMk id="10" creationId="{F6CD8051-3FAF-E4F3-05C4-5A09FD0C4855}"/>
          </ac:picMkLst>
        </pc:picChg>
      </pc:sldChg>
      <pc:sldChg chg="new del">
        <pc:chgData name="alisha saley" userId="92261b077c2843b1" providerId="LiveId" clId="{1C6B894E-33A4-48B8-9562-E054AB9DB8E8}" dt="2023-09-20T19:08:58.942" v="21" actId="47"/>
        <pc:sldMkLst>
          <pc:docMk/>
          <pc:sldMk cId="3222624333" sldId="369"/>
        </pc:sldMkLst>
      </pc:sldChg>
      <pc:sldChg chg="new del">
        <pc:chgData name="alisha saley" userId="92261b077c2843b1" providerId="LiveId" clId="{1C6B894E-33A4-48B8-9562-E054AB9DB8E8}" dt="2023-09-20T19:08:59.855" v="22" actId="47"/>
        <pc:sldMkLst>
          <pc:docMk/>
          <pc:sldMk cId="2384008832" sldId="370"/>
        </pc:sldMkLst>
      </pc:sldChg>
      <pc:sldChg chg="addSp delSp modSp add mod ord">
        <pc:chgData name="alisha saley" userId="92261b077c2843b1" providerId="LiveId" clId="{1C6B894E-33A4-48B8-9562-E054AB9DB8E8}" dt="2023-09-30T03:22:01.081" v="6180" actId="478"/>
        <pc:sldMkLst>
          <pc:docMk/>
          <pc:sldMk cId="3394645246" sldId="370"/>
        </pc:sldMkLst>
        <pc:spChg chg="mod">
          <ac:chgData name="alisha saley" userId="92261b077c2843b1" providerId="LiveId" clId="{1C6B894E-33A4-48B8-9562-E054AB9DB8E8}" dt="2023-09-30T03:21:55.380" v="6179" actId="1076"/>
          <ac:spMkLst>
            <pc:docMk/>
            <pc:sldMk cId="3394645246" sldId="370"/>
            <ac:spMk id="2" creationId="{1CEA8409-2957-1F42-2E21-08FE05299A49}"/>
          </ac:spMkLst>
        </pc:spChg>
        <pc:spChg chg="del">
          <ac:chgData name="alisha saley" userId="92261b077c2843b1" providerId="LiveId" clId="{1C6B894E-33A4-48B8-9562-E054AB9DB8E8}" dt="2023-09-20T19:16:06.762" v="274" actId="478"/>
          <ac:spMkLst>
            <pc:docMk/>
            <pc:sldMk cId="3394645246" sldId="370"/>
            <ac:spMk id="3" creationId="{C9A33621-7843-FB73-D194-05B612EACB2C}"/>
          </ac:spMkLst>
        </pc:spChg>
        <pc:spChg chg="add del mod">
          <ac:chgData name="alisha saley" userId="92261b077c2843b1" providerId="LiveId" clId="{1C6B894E-33A4-48B8-9562-E054AB9DB8E8}" dt="2023-09-20T19:16:45.235" v="286" actId="478"/>
          <ac:spMkLst>
            <pc:docMk/>
            <pc:sldMk cId="3394645246" sldId="370"/>
            <ac:spMk id="6" creationId="{3C8C6423-EDED-0357-5068-ED4B8545924B}"/>
          </ac:spMkLst>
        </pc:spChg>
        <pc:spChg chg="add mod">
          <ac:chgData name="alisha saley" userId="92261b077c2843b1" providerId="LiveId" clId="{1C6B894E-33A4-48B8-9562-E054AB9DB8E8}" dt="2023-09-20T19:16:07.016" v="275"/>
          <ac:spMkLst>
            <pc:docMk/>
            <pc:sldMk cId="3394645246" sldId="370"/>
            <ac:spMk id="7" creationId="{4A66BEFD-8F3A-1A1A-C88D-9CEA027DEB7C}"/>
          </ac:spMkLst>
        </pc:spChg>
        <pc:grpChg chg="add del mod">
          <ac:chgData name="alisha saley" userId="92261b077c2843b1" providerId="LiveId" clId="{1C6B894E-33A4-48B8-9562-E054AB9DB8E8}" dt="2023-09-21T03:28:30.901" v="2908" actId="21"/>
          <ac:grpSpMkLst>
            <pc:docMk/>
            <pc:sldMk cId="3394645246" sldId="370"/>
            <ac:grpSpMk id="3" creationId="{1E346E12-2814-B531-40BF-04415C3AF99F}"/>
          </ac:grpSpMkLst>
        </pc:grpChg>
        <pc:grpChg chg="mod">
          <ac:chgData name="alisha saley" userId="92261b077c2843b1" providerId="LiveId" clId="{1C6B894E-33A4-48B8-9562-E054AB9DB8E8}" dt="2023-09-21T03:28:21.893" v="2907"/>
          <ac:grpSpMkLst>
            <pc:docMk/>
            <pc:sldMk cId="3394645246" sldId="370"/>
            <ac:grpSpMk id="5" creationId="{BC53B793-73AC-99BD-BAC6-B0F3D7926B94}"/>
          </ac:grpSpMkLst>
        </pc:grpChg>
        <pc:picChg chg="add del mod">
          <ac:chgData name="alisha saley" userId="92261b077c2843b1" providerId="LiveId" clId="{1C6B894E-33A4-48B8-9562-E054AB9DB8E8}" dt="2023-09-30T03:22:01.081" v="6180" actId="478"/>
          <ac:picMkLst>
            <pc:docMk/>
            <pc:sldMk cId="3394645246" sldId="370"/>
            <ac:picMk id="4" creationId="{05BCF787-FA7A-B99D-8D98-4234FB21306E}"/>
          </ac:picMkLst>
        </pc:picChg>
        <pc:picChg chg="mod">
          <ac:chgData name="alisha saley" userId="92261b077c2843b1" providerId="LiveId" clId="{1C6B894E-33A4-48B8-9562-E054AB9DB8E8}" dt="2023-09-21T03:28:21.893" v="2907"/>
          <ac:picMkLst>
            <pc:docMk/>
            <pc:sldMk cId="3394645246" sldId="370"/>
            <ac:picMk id="6" creationId="{2F499988-47B4-698B-6198-89F2BFA4954B}"/>
          </ac:picMkLst>
        </pc:picChg>
        <pc:picChg chg="mod">
          <ac:chgData name="alisha saley" userId="92261b077c2843b1" providerId="LiveId" clId="{1C6B894E-33A4-48B8-9562-E054AB9DB8E8}" dt="2023-09-21T03:28:21.893" v="2907"/>
          <ac:picMkLst>
            <pc:docMk/>
            <pc:sldMk cId="3394645246" sldId="370"/>
            <ac:picMk id="8" creationId="{30D94A89-055B-2DBE-1CE6-C4CDF49C2981}"/>
          </ac:picMkLst>
        </pc:picChg>
        <pc:picChg chg="mod">
          <ac:chgData name="alisha saley" userId="92261b077c2843b1" providerId="LiveId" clId="{1C6B894E-33A4-48B8-9562-E054AB9DB8E8}" dt="2023-09-21T03:28:21.893" v="2907"/>
          <ac:picMkLst>
            <pc:docMk/>
            <pc:sldMk cId="3394645246" sldId="370"/>
            <ac:picMk id="9" creationId="{C5CA2A12-8E3F-A94D-4127-3F06A8CD98B8}"/>
          </ac:picMkLst>
        </pc:picChg>
        <pc:picChg chg="mod">
          <ac:chgData name="alisha saley" userId="92261b077c2843b1" providerId="LiveId" clId="{1C6B894E-33A4-48B8-9562-E054AB9DB8E8}" dt="2023-09-21T03:28:21.893" v="2907"/>
          <ac:picMkLst>
            <pc:docMk/>
            <pc:sldMk cId="3394645246" sldId="370"/>
            <ac:picMk id="10" creationId="{0FB6DD8C-A25B-9387-C3C3-7E8FA84C010C}"/>
          </ac:picMkLst>
        </pc:picChg>
      </pc:sldChg>
      <pc:sldChg chg="addSp delSp modSp add mod ord">
        <pc:chgData name="alisha saley" userId="92261b077c2843b1" providerId="LiveId" clId="{1C6B894E-33A4-48B8-9562-E054AB9DB8E8}" dt="2023-10-01T00:05:05.688" v="7084" actId="1076"/>
        <pc:sldMkLst>
          <pc:docMk/>
          <pc:sldMk cId="565658889" sldId="371"/>
        </pc:sldMkLst>
        <pc:spChg chg="mod">
          <ac:chgData name="alisha saley" userId="92261b077c2843b1" providerId="LiveId" clId="{1C6B894E-33A4-48B8-9562-E054AB9DB8E8}" dt="2023-09-20T19:11:32.628" v="187" actId="20577"/>
          <ac:spMkLst>
            <pc:docMk/>
            <pc:sldMk cId="565658889" sldId="371"/>
            <ac:spMk id="2" creationId="{1CEA8409-2957-1F42-2E21-08FE05299A49}"/>
          </ac:spMkLst>
        </pc:spChg>
        <pc:spChg chg="add mod">
          <ac:chgData name="alisha saley" userId="92261b077c2843b1" providerId="LiveId" clId="{1C6B894E-33A4-48B8-9562-E054AB9DB8E8}" dt="2023-10-01T00:05:05.688" v="7084" actId="1076"/>
          <ac:spMkLst>
            <pc:docMk/>
            <pc:sldMk cId="565658889" sldId="371"/>
            <ac:spMk id="3" creationId="{86EF98A9-2A28-7A78-96CF-F934C892FBF4}"/>
          </ac:spMkLst>
        </pc:spChg>
        <pc:spChg chg="del">
          <ac:chgData name="alisha saley" userId="92261b077c2843b1" providerId="LiveId" clId="{1C6B894E-33A4-48B8-9562-E054AB9DB8E8}" dt="2023-09-20T19:15:58.214" v="270" actId="478"/>
          <ac:spMkLst>
            <pc:docMk/>
            <pc:sldMk cId="565658889" sldId="371"/>
            <ac:spMk id="3" creationId="{C9A33621-7843-FB73-D194-05B612EACB2C}"/>
          </ac:spMkLst>
        </pc:spChg>
        <pc:spChg chg="add mod">
          <ac:chgData name="alisha saley" userId="92261b077c2843b1" providerId="LiveId" clId="{1C6B894E-33A4-48B8-9562-E054AB9DB8E8}" dt="2023-09-30T03:22:59.363" v="6187" actId="1076"/>
          <ac:spMkLst>
            <pc:docMk/>
            <pc:sldMk cId="565658889" sldId="371"/>
            <ac:spMk id="5" creationId="{DB799787-44B0-B015-584D-F2D0E491D5F8}"/>
          </ac:spMkLst>
        </pc:spChg>
        <pc:spChg chg="mod">
          <ac:chgData name="alisha saley" userId="92261b077c2843b1" providerId="LiveId" clId="{1C6B894E-33A4-48B8-9562-E054AB9DB8E8}" dt="2023-09-21T21:04:04.386" v="4230"/>
          <ac:spMkLst>
            <pc:docMk/>
            <pc:sldMk cId="565658889" sldId="371"/>
            <ac:spMk id="6" creationId="{4A43904D-7CFA-73FD-2B22-BB4CF8E08C0B}"/>
          </ac:spMkLst>
        </pc:spChg>
        <pc:spChg chg="add mod">
          <ac:chgData name="alisha saley" userId="92261b077c2843b1" providerId="LiveId" clId="{1C6B894E-33A4-48B8-9562-E054AB9DB8E8}" dt="2023-10-01T00:04:06.344" v="7083" actId="1076"/>
          <ac:spMkLst>
            <pc:docMk/>
            <pc:sldMk cId="565658889" sldId="371"/>
            <ac:spMk id="6" creationId="{9BD71E73-5DC0-CF39-4DB2-EF3CF6B9A982}"/>
          </ac:spMkLst>
        </pc:spChg>
        <pc:spChg chg="add del mod">
          <ac:chgData name="alisha saley" userId="92261b077c2843b1" providerId="LiveId" clId="{1C6B894E-33A4-48B8-9562-E054AB9DB8E8}" dt="2023-09-20T19:16:52.725" v="288" actId="478"/>
          <ac:spMkLst>
            <pc:docMk/>
            <pc:sldMk cId="565658889" sldId="371"/>
            <ac:spMk id="6" creationId="{CB885D19-61EC-9C20-376D-76701C1D1A06}"/>
          </ac:spMkLst>
        </pc:spChg>
        <pc:spChg chg="add mod">
          <ac:chgData name="alisha saley" userId="92261b077c2843b1" providerId="LiveId" clId="{1C6B894E-33A4-48B8-9562-E054AB9DB8E8}" dt="2023-09-20T19:15:58.577" v="271"/>
          <ac:spMkLst>
            <pc:docMk/>
            <pc:sldMk cId="565658889" sldId="371"/>
            <ac:spMk id="7" creationId="{EE196381-46D6-8A55-CCFA-EF5FC18581C6}"/>
          </ac:spMkLst>
        </pc:spChg>
        <pc:spChg chg="mod">
          <ac:chgData name="alisha saley" userId="92261b077c2843b1" providerId="LiveId" clId="{1C6B894E-33A4-48B8-9562-E054AB9DB8E8}" dt="2023-09-21T21:04:04.386" v="4230"/>
          <ac:spMkLst>
            <pc:docMk/>
            <pc:sldMk cId="565658889" sldId="371"/>
            <ac:spMk id="8" creationId="{62061914-096A-9294-30FB-CA0DBF10EFC5}"/>
          </ac:spMkLst>
        </pc:spChg>
        <pc:spChg chg="mod">
          <ac:chgData name="alisha saley" userId="92261b077c2843b1" providerId="LiveId" clId="{1C6B894E-33A4-48B8-9562-E054AB9DB8E8}" dt="2023-09-21T21:05:33.158" v="4317" actId="1076"/>
          <ac:spMkLst>
            <pc:docMk/>
            <pc:sldMk cId="565658889" sldId="371"/>
            <ac:spMk id="11" creationId="{E3EC5A6C-9035-340F-F665-9AE61DA2A86E}"/>
          </ac:spMkLst>
        </pc:spChg>
        <pc:spChg chg="mod">
          <ac:chgData name="alisha saley" userId="92261b077c2843b1" providerId="LiveId" clId="{1C6B894E-33A4-48B8-9562-E054AB9DB8E8}" dt="2023-09-21T21:05:36.780" v="4318" actId="1076"/>
          <ac:spMkLst>
            <pc:docMk/>
            <pc:sldMk cId="565658889" sldId="371"/>
            <ac:spMk id="12" creationId="{354C5948-C133-9D0C-9400-AF761F0DBFBA}"/>
          </ac:spMkLst>
        </pc:spChg>
        <pc:spChg chg="add mod">
          <ac:chgData name="alisha saley" userId="92261b077c2843b1" providerId="LiveId" clId="{1C6B894E-33A4-48B8-9562-E054AB9DB8E8}" dt="2023-09-30T14:55:46.056" v="6346" actId="20577"/>
          <ac:spMkLst>
            <pc:docMk/>
            <pc:sldMk cId="565658889" sldId="371"/>
            <ac:spMk id="14" creationId="{72CD8C2D-F79F-EFF2-6D96-28F6BAF49699}"/>
          </ac:spMkLst>
        </pc:spChg>
        <pc:spChg chg="add mod">
          <ac:chgData name="alisha saley" userId="92261b077c2843b1" providerId="LiveId" clId="{1C6B894E-33A4-48B8-9562-E054AB9DB8E8}" dt="2023-09-30T23:45:27.687" v="7082" actId="1076"/>
          <ac:spMkLst>
            <pc:docMk/>
            <pc:sldMk cId="565658889" sldId="371"/>
            <ac:spMk id="15" creationId="{03D92373-96F6-044D-E279-7FBD2C6CE915}"/>
          </ac:spMkLst>
        </pc:spChg>
        <pc:spChg chg="add mod">
          <ac:chgData name="alisha saley" userId="92261b077c2843b1" providerId="LiveId" clId="{1C6B894E-33A4-48B8-9562-E054AB9DB8E8}" dt="2023-09-30T15:38:38.361" v="7073" actId="1076"/>
          <ac:spMkLst>
            <pc:docMk/>
            <pc:sldMk cId="565658889" sldId="371"/>
            <ac:spMk id="16" creationId="{C8EBCBA6-9EB4-F796-1D27-0AF6DE708DB5}"/>
          </ac:spMkLst>
        </pc:spChg>
        <pc:spChg chg="add del mod">
          <ac:chgData name="alisha saley" userId="92261b077c2843b1" providerId="LiveId" clId="{1C6B894E-33A4-48B8-9562-E054AB9DB8E8}" dt="2023-09-30T16:05:53.915" v="7080"/>
          <ac:spMkLst>
            <pc:docMk/>
            <pc:sldMk cId="565658889" sldId="371"/>
            <ac:spMk id="17" creationId="{96B2C1A4-1F6A-1E27-57FE-5585BF39ABEA}"/>
          </ac:spMkLst>
        </pc:spChg>
        <pc:grpChg chg="add del mod">
          <ac:chgData name="alisha saley" userId="92261b077c2843b1" providerId="LiveId" clId="{1C6B894E-33A4-48B8-9562-E054AB9DB8E8}" dt="2023-09-21T21:04:30.542" v="4235"/>
          <ac:grpSpMkLst>
            <pc:docMk/>
            <pc:sldMk cId="565658889" sldId="371"/>
            <ac:grpSpMk id="3" creationId="{9C8FCEC6-5F5F-40C9-4854-4E9AAB12C3FA}"/>
          </ac:grpSpMkLst>
        </pc:grpChg>
        <pc:grpChg chg="add mod">
          <ac:chgData name="alisha saley" userId="92261b077c2843b1" providerId="LiveId" clId="{1C6B894E-33A4-48B8-9562-E054AB9DB8E8}" dt="2023-09-21T21:05:55.115" v="4319" actId="164"/>
          <ac:grpSpMkLst>
            <pc:docMk/>
            <pc:sldMk cId="565658889" sldId="371"/>
            <ac:grpSpMk id="9" creationId="{5BE93585-0EA2-B9C0-2DFC-8C4EDD00A29B}"/>
          </ac:grpSpMkLst>
        </pc:grpChg>
        <pc:grpChg chg="add mod">
          <ac:chgData name="alisha saley" userId="92261b077c2843b1" providerId="LiveId" clId="{1C6B894E-33A4-48B8-9562-E054AB9DB8E8}" dt="2023-09-30T16:18:48.757" v="7081" actId="1076"/>
          <ac:grpSpMkLst>
            <pc:docMk/>
            <pc:sldMk cId="565658889" sldId="371"/>
            <ac:grpSpMk id="13" creationId="{CDCAB79E-6804-7088-47B1-AAF7B3E637FC}"/>
          </ac:grpSpMkLst>
        </pc:grpChg>
        <pc:picChg chg="add mod">
          <ac:chgData name="alisha saley" userId="92261b077c2843b1" providerId="LiveId" clId="{1C6B894E-33A4-48B8-9562-E054AB9DB8E8}" dt="2023-09-21T21:05:55.115" v="4319" actId="164"/>
          <ac:picMkLst>
            <pc:docMk/>
            <pc:sldMk cId="565658889" sldId="371"/>
            <ac:picMk id="4" creationId="{E4E10802-FB6D-B245-422A-FA5215951531}"/>
          </ac:picMkLst>
        </pc:picChg>
        <pc:picChg chg="mod modCrop">
          <ac:chgData name="alisha saley" userId="92261b077c2843b1" providerId="LiveId" clId="{1C6B894E-33A4-48B8-9562-E054AB9DB8E8}" dt="2023-09-21T21:04:24.278" v="4233" actId="732"/>
          <ac:picMkLst>
            <pc:docMk/>
            <pc:sldMk cId="565658889" sldId="371"/>
            <ac:picMk id="5" creationId="{2B1AC262-D921-CFBE-02DE-0083DA79F113}"/>
          </ac:picMkLst>
        </pc:picChg>
        <pc:picChg chg="mod modCrop">
          <ac:chgData name="alisha saley" userId="92261b077c2843b1" providerId="LiveId" clId="{1C6B894E-33A4-48B8-9562-E054AB9DB8E8}" dt="2023-09-21T21:05:25.517" v="4316" actId="1037"/>
          <ac:picMkLst>
            <pc:docMk/>
            <pc:sldMk cId="565658889" sldId="371"/>
            <ac:picMk id="10" creationId="{26F1B9DD-38F1-4A50-F86B-CBE47E22D785}"/>
          </ac:picMkLst>
        </pc:picChg>
      </pc:sldChg>
      <pc:sldChg chg="new del">
        <pc:chgData name="alisha saley" userId="92261b077c2843b1" providerId="LiveId" clId="{1C6B894E-33A4-48B8-9562-E054AB9DB8E8}" dt="2023-09-20T19:09:00.579" v="23" actId="47"/>
        <pc:sldMkLst>
          <pc:docMk/>
          <pc:sldMk cId="1021485888" sldId="371"/>
        </pc:sldMkLst>
      </pc:sldChg>
      <pc:sldChg chg="addSp delSp modSp add mod ord">
        <pc:chgData name="alisha saley" userId="92261b077c2843b1" providerId="LiveId" clId="{1C6B894E-33A4-48B8-9562-E054AB9DB8E8}" dt="2023-10-07T18:51:43.472" v="7554" actId="164"/>
        <pc:sldMkLst>
          <pc:docMk/>
          <pc:sldMk cId="91396700" sldId="372"/>
        </pc:sldMkLst>
        <pc:spChg chg="del mod">
          <ac:chgData name="alisha saley" userId="92261b077c2843b1" providerId="LiveId" clId="{1C6B894E-33A4-48B8-9562-E054AB9DB8E8}" dt="2023-09-21T16:53:00.528" v="3474" actId="478"/>
          <ac:spMkLst>
            <pc:docMk/>
            <pc:sldMk cId="91396700" sldId="372"/>
            <ac:spMk id="2" creationId="{1CEA8409-2957-1F42-2E21-08FE05299A49}"/>
          </ac:spMkLst>
        </pc:spChg>
        <pc:spChg chg="del">
          <ac:chgData name="alisha saley" userId="92261b077c2843b1" providerId="LiveId" clId="{1C6B894E-33A4-48B8-9562-E054AB9DB8E8}" dt="2023-09-20T19:16:19.212" v="279" actId="478"/>
          <ac:spMkLst>
            <pc:docMk/>
            <pc:sldMk cId="91396700" sldId="372"/>
            <ac:spMk id="3" creationId="{C9A33621-7843-FB73-D194-05B612EACB2C}"/>
          </ac:spMkLst>
        </pc:spChg>
        <pc:spChg chg="add del mod">
          <ac:chgData name="alisha saley" userId="92261b077c2843b1" providerId="LiveId" clId="{1C6B894E-33A4-48B8-9562-E054AB9DB8E8}" dt="2023-10-07T18:51:31.737" v="7552" actId="478"/>
          <ac:spMkLst>
            <pc:docMk/>
            <pc:sldMk cId="91396700" sldId="372"/>
            <ac:spMk id="4" creationId="{A50CEE71-75DB-44BF-E156-9185337D47F4}"/>
          </ac:spMkLst>
        </pc:spChg>
        <pc:spChg chg="add del mod">
          <ac:chgData name="alisha saley" userId="92261b077c2843b1" providerId="LiveId" clId="{1C6B894E-33A4-48B8-9562-E054AB9DB8E8}" dt="2023-09-20T19:18:08.492" v="306" actId="478"/>
          <ac:spMkLst>
            <pc:docMk/>
            <pc:sldMk cId="91396700" sldId="372"/>
            <ac:spMk id="6" creationId="{620BE564-D58B-6350-99FF-E2F1E8A4BECA}"/>
          </ac:spMkLst>
        </pc:spChg>
        <pc:spChg chg="add mod">
          <ac:chgData name="alisha saley" userId="92261b077c2843b1" providerId="LiveId" clId="{1C6B894E-33A4-48B8-9562-E054AB9DB8E8}" dt="2023-10-07T18:51:37.828" v="7553" actId="164"/>
          <ac:spMkLst>
            <pc:docMk/>
            <pc:sldMk cId="91396700" sldId="372"/>
            <ac:spMk id="8" creationId="{40807ED0-2DDF-429D-BD87-73D10AD39415}"/>
          </ac:spMkLst>
        </pc:spChg>
        <pc:spChg chg="add del mod">
          <ac:chgData name="alisha saley" userId="92261b077c2843b1" providerId="LiveId" clId="{1C6B894E-33A4-48B8-9562-E054AB9DB8E8}" dt="2023-09-21T16:53:02.538" v="3475" actId="478"/>
          <ac:spMkLst>
            <pc:docMk/>
            <pc:sldMk cId="91396700" sldId="372"/>
            <ac:spMk id="9" creationId="{749A403C-1362-3487-2643-18D566FB95A0}"/>
          </ac:spMkLst>
        </pc:spChg>
        <pc:spChg chg="add mod topLvl">
          <ac:chgData name="alisha saley" userId="92261b077c2843b1" providerId="LiveId" clId="{1C6B894E-33A4-48B8-9562-E054AB9DB8E8}" dt="2023-10-07T18:51:37.828" v="7553" actId="164"/>
          <ac:spMkLst>
            <pc:docMk/>
            <pc:sldMk cId="91396700" sldId="372"/>
            <ac:spMk id="14" creationId="{AD4C5619-6333-B212-0604-C0486C1E418F}"/>
          </ac:spMkLst>
        </pc:spChg>
        <pc:spChg chg="add mod topLvl">
          <ac:chgData name="alisha saley" userId="92261b077c2843b1" providerId="LiveId" clId="{1C6B894E-33A4-48B8-9562-E054AB9DB8E8}" dt="2023-10-07T18:51:37.828" v="7553" actId="164"/>
          <ac:spMkLst>
            <pc:docMk/>
            <pc:sldMk cId="91396700" sldId="372"/>
            <ac:spMk id="15" creationId="{A41AB7B4-81CF-CA52-B6E8-C92A7A911F35}"/>
          </ac:spMkLst>
        </pc:spChg>
        <pc:spChg chg="add del mod">
          <ac:chgData name="alisha saley" userId="92261b077c2843b1" providerId="LiveId" clId="{1C6B894E-33A4-48B8-9562-E054AB9DB8E8}" dt="2023-09-20T19:32:56.893" v="531" actId="478"/>
          <ac:spMkLst>
            <pc:docMk/>
            <pc:sldMk cId="91396700" sldId="372"/>
            <ac:spMk id="16" creationId="{5D34F754-8249-4E99-6271-6CC75323DC3A}"/>
          </ac:spMkLst>
        </pc:spChg>
        <pc:spChg chg="add mod topLvl">
          <ac:chgData name="alisha saley" userId="92261b077c2843b1" providerId="LiveId" clId="{1C6B894E-33A4-48B8-9562-E054AB9DB8E8}" dt="2023-10-07T18:51:37.828" v="7553" actId="164"/>
          <ac:spMkLst>
            <pc:docMk/>
            <pc:sldMk cId="91396700" sldId="372"/>
            <ac:spMk id="17" creationId="{7313867D-9D33-7536-4B2D-3BF6E7B8C89D}"/>
          </ac:spMkLst>
        </pc:spChg>
        <pc:spChg chg="add del mod">
          <ac:chgData name="alisha saley" userId="92261b077c2843b1" providerId="LiveId" clId="{1C6B894E-33A4-48B8-9562-E054AB9DB8E8}" dt="2023-10-07T18:41:30.124" v="7181" actId="478"/>
          <ac:spMkLst>
            <pc:docMk/>
            <pc:sldMk cId="91396700" sldId="372"/>
            <ac:spMk id="18" creationId="{BF785FE4-E315-750A-BB2B-6CBB69DC743E}"/>
          </ac:spMkLst>
        </pc:spChg>
        <pc:spChg chg="add del mod">
          <ac:chgData name="alisha saley" userId="92261b077c2843b1" providerId="LiveId" clId="{1C6B894E-33A4-48B8-9562-E054AB9DB8E8}" dt="2023-09-21T16:56:44.830" v="3897" actId="478"/>
          <ac:spMkLst>
            <pc:docMk/>
            <pc:sldMk cId="91396700" sldId="372"/>
            <ac:spMk id="23" creationId="{0F7F3235-AF9F-B014-5319-C8DA02A4F349}"/>
          </ac:spMkLst>
        </pc:spChg>
        <pc:spChg chg="add mod topLvl">
          <ac:chgData name="alisha saley" userId="92261b077c2843b1" providerId="LiveId" clId="{1C6B894E-33A4-48B8-9562-E054AB9DB8E8}" dt="2023-10-07T18:51:43.472" v="7554" actId="164"/>
          <ac:spMkLst>
            <pc:docMk/>
            <pc:sldMk cId="91396700" sldId="372"/>
            <ac:spMk id="27" creationId="{08E79C59-10C2-967E-2619-B30E579D68D9}"/>
          </ac:spMkLst>
        </pc:spChg>
        <pc:spChg chg="add mod topLvl">
          <ac:chgData name="alisha saley" userId="92261b077c2843b1" providerId="LiveId" clId="{1C6B894E-33A4-48B8-9562-E054AB9DB8E8}" dt="2023-10-07T18:51:43.472" v="7554" actId="164"/>
          <ac:spMkLst>
            <pc:docMk/>
            <pc:sldMk cId="91396700" sldId="372"/>
            <ac:spMk id="41" creationId="{EB9AD171-8C84-2162-6338-6B6D75DEB135}"/>
          </ac:spMkLst>
        </pc:spChg>
        <pc:spChg chg="add mod topLvl">
          <ac:chgData name="alisha saley" userId="92261b077c2843b1" providerId="LiveId" clId="{1C6B894E-33A4-48B8-9562-E054AB9DB8E8}" dt="2023-10-07T18:51:43.472" v="7554" actId="164"/>
          <ac:spMkLst>
            <pc:docMk/>
            <pc:sldMk cId="91396700" sldId="372"/>
            <ac:spMk id="42" creationId="{AEB2E53A-35D2-4232-AF30-4E61555BF44E}"/>
          </ac:spMkLst>
        </pc:spChg>
        <pc:spChg chg="add mod topLvl">
          <ac:chgData name="alisha saley" userId="92261b077c2843b1" providerId="LiveId" clId="{1C6B894E-33A4-48B8-9562-E054AB9DB8E8}" dt="2023-10-07T18:51:43.472" v="7554" actId="164"/>
          <ac:spMkLst>
            <pc:docMk/>
            <pc:sldMk cId="91396700" sldId="372"/>
            <ac:spMk id="43" creationId="{1C35B1CC-6109-1B21-AB79-F70BDEE9122E}"/>
          </ac:spMkLst>
        </pc:spChg>
        <pc:spChg chg="add del mod">
          <ac:chgData name="alisha saley" userId="92261b077c2843b1" providerId="LiveId" clId="{1C6B894E-33A4-48B8-9562-E054AB9DB8E8}" dt="2023-09-20T19:46:36.069" v="1106"/>
          <ac:spMkLst>
            <pc:docMk/>
            <pc:sldMk cId="91396700" sldId="372"/>
            <ac:spMk id="44" creationId="{E4ED639F-8C7C-AD99-9EC2-D19CF0A6B5CF}"/>
          </ac:spMkLst>
        </pc:spChg>
        <pc:spChg chg="add del mod">
          <ac:chgData name="alisha saley" userId="92261b077c2843b1" providerId="LiveId" clId="{1C6B894E-33A4-48B8-9562-E054AB9DB8E8}" dt="2023-09-20T19:46:36.069" v="1106"/>
          <ac:spMkLst>
            <pc:docMk/>
            <pc:sldMk cId="91396700" sldId="372"/>
            <ac:spMk id="45" creationId="{D83BE62E-E886-7D48-8B6C-C857C5905F0E}"/>
          </ac:spMkLst>
        </pc:spChg>
        <pc:spChg chg="add del mod">
          <ac:chgData name="alisha saley" userId="92261b077c2843b1" providerId="LiveId" clId="{1C6B894E-33A4-48B8-9562-E054AB9DB8E8}" dt="2023-09-20T19:46:36.069" v="1106"/>
          <ac:spMkLst>
            <pc:docMk/>
            <pc:sldMk cId="91396700" sldId="372"/>
            <ac:spMk id="46" creationId="{F34764BD-ABA8-13AF-B3E3-9496B1BF97D9}"/>
          </ac:spMkLst>
        </pc:spChg>
        <pc:spChg chg="add mod topLvl">
          <ac:chgData name="alisha saley" userId="92261b077c2843b1" providerId="LiveId" clId="{1C6B894E-33A4-48B8-9562-E054AB9DB8E8}" dt="2023-10-07T18:51:43.472" v="7554" actId="164"/>
          <ac:spMkLst>
            <pc:docMk/>
            <pc:sldMk cId="91396700" sldId="372"/>
            <ac:spMk id="47" creationId="{BFD72613-91B6-5D6D-527B-8E8930A5AE85}"/>
          </ac:spMkLst>
        </pc:spChg>
        <pc:spChg chg="add mod topLvl">
          <ac:chgData name="alisha saley" userId="92261b077c2843b1" providerId="LiveId" clId="{1C6B894E-33A4-48B8-9562-E054AB9DB8E8}" dt="2023-10-07T18:51:43.472" v="7554" actId="164"/>
          <ac:spMkLst>
            <pc:docMk/>
            <pc:sldMk cId="91396700" sldId="372"/>
            <ac:spMk id="48" creationId="{0607EA11-98A2-62F4-0A79-DA8469FB31E1}"/>
          </ac:spMkLst>
        </pc:spChg>
        <pc:spChg chg="add mod topLvl">
          <ac:chgData name="alisha saley" userId="92261b077c2843b1" providerId="LiveId" clId="{1C6B894E-33A4-48B8-9562-E054AB9DB8E8}" dt="2023-10-07T18:51:43.472" v="7554" actId="164"/>
          <ac:spMkLst>
            <pc:docMk/>
            <pc:sldMk cId="91396700" sldId="372"/>
            <ac:spMk id="49" creationId="{31C65A13-8091-72F7-B361-E3419604D05B}"/>
          </ac:spMkLst>
        </pc:spChg>
        <pc:spChg chg="add del mod topLvl">
          <ac:chgData name="alisha saley" userId="92261b077c2843b1" providerId="LiveId" clId="{1C6B894E-33A4-48B8-9562-E054AB9DB8E8}" dt="2023-10-07T18:50:36.323" v="7511" actId="478"/>
          <ac:spMkLst>
            <pc:docMk/>
            <pc:sldMk cId="91396700" sldId="372"/>
            <ac:spMk id="50" creationId="{8ACB6C97-7D8B-2052-1745-E65C9229EC18}"/>
          </ac:spMkLst>
        </pc:spChg>
        <pc:spChg chg="add del mod topLvl">
          <ac:chgData name="alisha saley" userId="92261b077c2843b1" providerId="LiveId" clId="{1C6B894E-33A4-48B8-9562-E054AB9DB8E8}" dt="2023-10-07T18:50:34.102" v="7510" actId="478"/>
          <ac:spMkLst>
            <pc:docMk/>
            <pc:sldMk cId="91396700" sldId="372"/>
            <ac:spMk id="51" creationId="{FC1EB028-2507-E120-1A99-BD1BB5A88D18}"/>
          </ac:spMkLst>
        </pc:spChg>
        <pc:spChg chg="add mod">
          <ac:chgData name="alisha saley" userId="92261b077c2843b1" providerId="LiveId" clId="{1C6B894E-33A4-48B8-9562-E054AB9DB8E8}" dt="2023-10-07T18:48:38.922" v="7427" actId="165"/>
          <ac:spMkLst>
            <pc:docMk/>
            <pc:sldMk cId="91396700" sldId="372"/>
            <ac:spMk id="54" creationId="{AA1F1EED-7C09-1724-F681-9A18583CF4B4}"/>
          </ac:spMkLst>
        </pc:spChg>
        <pc:spChg chg="add mod ord">
          <ac:chgData name="alisha saley" userId="92261b077c2843b1" providerId="LiveId" clId="{1C6B894E-33A4-48B8-9562-E054AB9DB8E8}" dt="2023-10-07T18:48:38.922" v="7427" actId="165"/>
          <ac:spMkLst>
            <pc:docMk/>
            <pc:sldMk cId="91396700" sldId="372"/>
            <ac:spMk id="58" creationId="{2A5C8705-735B-17CF-73AA-A8B26CEF41FC}"/>
          </ac:spMkLst>
        </pc:spChg>
        <pc:spChg chg="add mod topLvl">
          <ac:chgData name="alisha saley" userId="92261b077c2843b1" providerId="LiveId" clId="{1C6B894E-33A4-48B8-9562-E054AB9DB8E8}" dt="2023-10-07T18:51:37.828" v="7553" actId="164"/>
          <ac:spMkLst>
            <pc:docMk/>
            <pc:sldMk cId="91396700" sldId="372"/>
            <ac:spMk id="1038" creationId="{C8B159E3-039D-89E4-1990-29B99EAB4FFA}"/>
          </ac:spMkLst>
        </pc:spChg>
        <pc:spChg chg="add del mod">
          <ac:chgData name="alisha saley" userId="92261b077c2843b1" providerId="LiveId" clId="{1C6B894E-33A4-48B8-9562-E054AB9DB8E8}" dt="2023-09-20T20:23:18.167" v="1979"/>
          <ac:spMkLst>
            <pc:docMk/>
            <pc:sldMk cId="91396700" sldId="372"/>
            <ac:spMk id="1039" creationId="{08CAA990-049D-D065-09EA-06817C59219D}"/>
          </ac:spMkLst>
        </pc:spChg>
        <pc:spChg chg="add mod topLvl">
          <ac:chgData name="alisha saley" userId="92261b077c2843b1" providerId="LiveId" clId="{1C6B894E-33A4-48B8-9562-E054AB9DB8E8}" dt="2023-10-07T18:51:43.472" v="7554" actId="164"/>
          <ac:spMkLst>
            <pc:docMk/>
            <pc:sldMk cId="91396700" sldId="372"/>
            <ac:spMk id="1040" creationId="{99CA9429-AE30-D464-9C93-541040CFA67B}"/>
          </ac:spMkLst>
        </pc:spChg>
        <pc:spChg chg="add mod ord topLvl">
          <ac:chgData name="alisha saley" userId="92261b077c2843b1" providerId="LiveId" clId="{1C6B894E-33A4-48B8-9562-E054AB9DB8E8}" dt="2023-10-07T18:51:43.472" v="7554" actId="164"/>
          <ac:spMkLst>
            <pc:docMk/>
            <pc:sldMk cId="91396700" sldId="372"/>
            <ac:spMk id="1057" creationId="{5BA62E09-9256-489D-79C4-81403720B30C}"/>
          </ac:spMkLst>
        </pc:spChg>
        <pc:grpChg chg="add mod">
          <ac:chgData name="alisha saley" userId="92261b077c2843b1" providerId="LiveId" clId="{1C6B894E-33A4-48B8-9562-E054AB9DB8E8}" dt="2023-10-07T18:48:38.922" v="7427" actId="165"/>
          <ac:grpSpMkLst>
            <pc:docMk/>
            <pc:sldMk cId="91396700" sldId="372"/>
            <ac:grpSpMk id="13" creationId="{1C6A0076-D425-D56A-016E-1C00C362B9EF}"/>
          </ac:grpSpMkLst>
        </pc:grpChg>
        <pc:grpChg chg="mod">
          <ac:chgData name="alisha saley" userId="92261b077c2843b1" providerId="LiveId" clId="{1C6B894E-33A4-48B8-9562-E054AB9DB8E8}" dt="2023-09-21T17:22:58.388" v="4028"/>
          <ac:grpSpMkLst>
            <pc:docMk/>
            <pc:sldMk cId="91396700" sldId="372"/>
            <ac:grpSpMk id="16" creationId="{88335D57-8139-0E01-BC0F-5682F1411637}"/>
          </ac:grpSpMkLst>
        </pc:grpChg>
        <pc:grpChg chg="mod topLvl">
          <ac:chgData name="alisha saley" userId="92261b077c2843b1" providerId="LiveId" clId="{1C6B894E-33A4-48B8-9562-E054AB9DB8E8}" dt="2023-10-07T18:51:37.828" v="7553" actId="164"/>
          <ac:grpSpMkLst>
            <pc:docMk/>
            <pc:sldMk cId="91396700" sldId="372"/>
            <ac:grpSpMk id="22" creationId="{DA0AEA32-0D68-15D7-3CF0-C6A5ABB410EC}"/>
          </ac:grpSpMkLst>
        </pc:grpChg>
        <pc:grpChg chg="add mod">
          <ac:chgData name="alisha saley" userId="92261b077c2843b1" providerId="LiveId" clId="{1C6B894E-33A4-48B8-9562-E054AB9DB8E8}" dt="2023-10-07T18:51:43.472" v="7554" actId="164"/>
          <ac:grpSpMkLst>
            <pc:docMk/>
            <pc:sldMk cId="91396700" sldId="372"/>
            <ac:grpSpMk id="25" creationId="{E54117F4-902C-3361-B653-D9E8B6E860ED}"/>
          </ac:grpSpMkLst>
        </pc:grpChg>
        <pc:grpChg chg="mod">
          <ac:chgData name="alisha saley" userId="92261b077c2843b1" providerId="LiveId" clId="{1C6B894E-33A4-48B8-9562-E054AB9DB8E8}" dt="2023-09-21T17:24:31.106" v="4040"/>
          <ac:grpSpMkLst>
            <pc:docMk/>
            <pc:sldMk cId="91396700" sldId="372"/>
            <ac:grpSpMk id="26" creationId="{42C8693D-38BF-D65A-3513-B263565733A0}"/>
          </ac:grpSpMkLst>
        </pc:grpChg>
        <pc:grpChg chg="add mod">
          <ac:chgData name="alisha saley" userId="92261b077c2843b1" providerId="LiveId" clId="{1C6B894E-33A4-48B8-9562-E054AB9DB8E8}" dt="2023-10-07T18:51:43.472" v="7554" actId="164"/>
          <ac:grpSpMkLst>
            <pc:docMk/>
            <pc:sldMk cId="91396700" sldId="372"/>
            <ac:grpSpMk id="26" creationId="{D3D2F66A-C316-19C9-E6C9-DFDCC69CC142}"/>
          </ac:grpSpMkLst>
        </pc:grpChg>
        <pc:grpChg chg="add del mod">
          <ac:chgData name="alisha saley" userId="92261b077c2843b1" providerId="LiveId" clId="{1C6B894E-33A4-48B8-9562-E054AB9DB8E8}" dt="2023-10-07T18:48:05.916" v="7422" actId="165"/>
          <ac:grpSpMkLst>
            <pc:docMk/>
            <pc:sldMk cId="91396700" sldId="372"/>
            <ac:grpSpMk id="29" creationId="{A0025B24-E158-E55B-EFDF-304B4FBD6519}"/>
          </ac:grpSpMkLst>
        </pc:grpChg>
        <pc:grpChg chg="add del mod topLvl">
          <ac:chgData name="alisha saley" userId="92261b077c2843b1" providerId="LiveId" clId="{1C6B894E-33A4-48B8-9562-E054AB9DB8E8}" dt="2023-09-21T16:40:36.235" v="3262" actId="478"/>
          <ac:grpSpMkLst>
            <pc:docMk/>
            <pc:sldMk cId="91396700" sldId="372"/>
            <ac:grpSpMk id="36" creationId="{8FE847E9-A175-9E9C-A6B2-BBADC5AFCB1A}"/>
          </ac:grpSpMkLst>
        </pc:grpChg>
        <pc:grpChg chg="add del mod topLvl">
          <ac:chgData name="alisha saley" userId="92261b077c2843b1" providerId="LiveId" clId="{1C6B894E-33A4-48B8-9562-E054AB9DB8E8}" dt="2023-09-20T20:19:14.360" v="1857" actId="478"/>
          <ac:grpSpMkLst>
            <pc:docMk/>
            <pc:sldMk cId="91396700" sldId="372"/>
            <ac:grpSpMk id="37" creationId="{415659DD-55BE-E0FA-ED57-349412BBE60E}"/>
          </ac:grpSpMkLst>
        </pc:grpChg>
        <pc:grpChg chg="add del mod">
          <ac:chgData name="alisha saley" userId="92261b077c2843b1" providerId="LiveId" clId="{1C6B894E-33A4-48B8-9562-E054AB9DB8E8}" dt="2023-09-20T20:19:11.808" v="1856" actId="165"/>
          <ac:grpSpMkLst>
            <pc:docMk/>
            <pc:sldMk cId="91396700" sldId="372"/>
            <ac:grpSpMk id="52" creationId="{2A86B2C8-DA69-2A5B-B194-80E711CF757D}"/>
          </ac:grpSpMkLst>
        </pc:grpChg>
        <pc:grpChg chg="add del mod">
          <ac:chgData name="alisha saley" userId="92261b077c2843b1" providerId="LiveId" clId="{1C6B894E-33A4-48B8-9562-E054AB9DB8E8}" dt="2023-09-20T20:18:58.026" v="1854" actId="165"/>
          <ac:grpSpMkLst>
            <pc:docMk/>
            <pc:sldMk cId="91396700" sldId="372"/>
            <ac:grpSpMk id="53" creationId="{919A4BB0-1464-103E-56DD-41F6188CEAFE}"/>
          </ac:grpSpMkLst>
        </pc:grpChg>
        <pc:grpChg chg="add mod topLvl">
          <ac:chgData name="alisha saley" userId="92261b077c2843b1" providerId="LiveId" clId="{1C6B894E-33A4-48B8-9562-E054AB9DB8E8}" dt="2023-10-07T18:51:37.828" v="7553" actId="164"/>
          <ac:grpSpMkLst>
            <pc:docMk/>
            <pc:sldMk cId="91396700" sldId="372"/>
            <ac:grpSpMk id="55" creationId="{560E655E-AE9E-E93E-16B4-7A52BD8227CA}"/>
          </ac:grpSpMkLst>
        </pc:grpChg>
        <pc:grpChg chg="add mod ord topLvl">
          <ac:chgData name="alisha saley" userId="92261b077c2843b1" providerId="LiveId" clId="{1C6B894E-33A4-48B8-9562-E054AB9DB8E8}" dt="2023-10-07T18:51:37.828" v="7553" actId="164"/>
          <ac:grpSpMkLst>
            <pc:docMk/>
            <pc:sldMk cId="91396700" sldId="372"/>
            <ac:grpSpMk id="59" creationId="{BB52FA97-E23D-8D45-FB52-4E7D9CE60063}"/>
          </ac:grpSpMkLst>
        </pc:grpChg>
        <pc:grpChg chg="add del mod topLvl">
          <ac:chgData name="alisha saley" userId="92261b077c2843b1" providerId="LiveId" clId="{1C6B894E-33A4-48B8-9562-E054AB9DB8E8}" dt="2023-10-07T18:48:38.922" v="7427" actId="165"/>
          <ac:grpSpMkLst>
            <pc:docMk/>
            <pc:sldMk cId="91396700" sldId="372"/>
            <ac:grpSpMk id="60" creationId="{DB8E04E7-A18B-28CD-F563-9489266891B4}"/>
          </ac:grpSpMkLst>
        </pc:grpChg>
        <pc:grpChg chg="add mod topLvl">
          <ac:chgData name="alisha saley" userId="92261b077c2843b1" providerId="LiveId" clId="{1C6B894E-33A4-48B8-9562-E054AB9DB8E8}" dt="2023-10-07T18:51:37.828" v="7553" actId="164"/>
          <ac:grpSpMkLst>
            <pc:docMk/>
            <pc:sldMk cId="91396700" sldId="372"/>
            <ac:grpSpMk id="1034" creationId="{A31D2046-A045-E3BD-AAF7-FED290184062}"/>
          </ac:grpSpMkLst>
        </pc:grpChg>
        <pc:grpChg chg="add del mod topLvl">
          <ac:chgData name="alisha saley" userId="92261b077c2843b1" providerId="LiveId" clId="{1C6B894E-33A4-48B8-9562-E054AB9DB8E8}" dt="2023-10-07T18:48:13.869" v="7423" actId="165"/>
          <ac:grpSpMkLst>
            <pc:docMk/>
            <pc:sldMk cId="91396700" sldId="372"/>
            <ac:grpSpMk id="1058" creationId="{C2575BB6-A6E5-1155-FD90-C2DF021021D1}"/>
          </ac:grpSpMkLst>
        </pc:grpChg>
        <pc:picChg chg="add del mod">
          <ac:chgData name="alisha saley" userId="92261b077c2843b1" providerId="LiveId" clId="{1C6B894E-33A4-48B8-9562-E054AB9DB8E8}" dt="2023-10-07T18:44:13.099" v="7272" actId="478"/>
          <ac:picMkLst>
            <pc:docMk/>
            <pc:sldMk cId="91396700" sldId="372"/>
            <ac:picMk id="2" creationId="{FC58B1DD-96FC-A8D9-F729-94C460306725}"/>
          </ac:picMkLst>
        </pc:picChg>
        <pc:picChg chg="add mod">
          <ac:chgData name="alisha saley" userId="92261b077c2843b1" providerId="LiveId" clId="{1C6B894E-33A4-48B8-9562-E054AB9DB8E8}" dt="2023-10-07T18:48:38.922" v="7427" actId="165"/>
          <ac:picMkLst>
            <pc:docMk/>
            <pc:sldMk cId="91396700" sldId="372"/>
            <ac:picMk id="7" creationId="{F01DB814-D5C2-6EC7-547D-3EA89E617B2A}"/>
          </ac:picMkLst>
        </pc:picChg>
        <pc:picChg chg="add del mod modCrop">
          <ac:chgData name="alisha saley" userId="92261b077c2843b1" providerId="LiveId" clId="{1C6B894E-33A4-48B8-9562-E054AB9DB8E8}" dt="2023-09-20T19:53:45.144" v="1318" actId="478"/>
          <ac:picMkLst>
            <pc:docMk/>
            <pc:sldMk cId="91396700" sldId="372"/>
            <ac:picMk id="8" creationId="{92566EDF-C775-3924-F504-395D6ECE78E3}"/>
          </ac:picMkLst>
        </pc:picChg>
        <pc:picChg chg="add del mod modCrop">
          <ac:chgData name="alisha saley" userId="92261b077c2843b1" providerId="LiveId" clId="{1C6B894E-33A4-48B8-9562-E054AB9DB8E8}" dt="2023-09-20T19:28:13.421" v="383" actId="478"/>
          <ac:picMkLst>
            <pc:docMk/>
            <pc:sldMk cId="91396700" sldId="372"/>
            <ac:picMk id="10" creationId="{618751E6-3E1E-DD38-62BA-6D1D3F166062}"/>
          </ac:picMkLst>
        </pc:picChg>
        <pc:picChg chg="add mod ord topLvl modCrop">
          <ac:chgData name="alisha saley" userId="92261b077c2843b1" providerId="LiveId" clId="{1C6B894E-33A4-48B8-9562-E054AB9DB8E8}" dt="2023-10-07T18:51:37.828" v="7553" actId="164"/>
          <ac:picMkLst>
            <pc:docMk/>
            <pc:sldMk cId="91396700" sldId="372"/>
            <ac:picMk id="12" creationId="{2D01379F-CE56-03F2-4DD2-4CF7B4E22D6B}"/>
          </ac:picMkLst>
        </pc:picChg>
        <pc:picChg chg="add del mod">
          <ac:chgData name="alisha saley" userId="92261b077c2843b1" providerId="LiveId" clId="{1C6B894E-33A4-48B8-9562-E054AB9DB8E8}" dt="2023-09-21T17:03:29.577" v="3956" actId="478"/>
          <ac:picMkLst>
            <pc:docMk/>
            <pc:sldMk cId="91396700" sldId="372"/>
            <ac:picMk id="26" creationId="{AA85F920-4BAE-EAEE-7B28-73E1D0D5FC5F}"/>
          </ac:picMkLst>
        </pc:picChg>
        <pc:picChg chg="add mod topLvl modCrop">
          <ac:chgData name="alisha saley" userId="92261b077c2843b1" providerId="LiveId" clId="{1C6B894E-33A4-48B8-9562-E054AB9DB8E8}" dt="2023-10-07T18:51:37.828" v="7553" actId="164"/>
          <ac:picMkLst>
            <pc:docMk/>
            <pc:sldMk cId="91396700" sldId="372"/>
            <ac:picMk id="28" creationId="{9BCC2D9C-A434-6C3B-CC78-DE58ECD649D6}"/>
          </ac:picMkLst>
        </pc:picChg>
        <pc:picChg chg="add del mod modCrop">
          <ac:chgData name="alisha saley" userId="92261b077c2843b1" providerId="LiveId" clId="{1C6B894E-33A4-48B8-9562-E054AB9DB8E8}" dt="2023-09-20T20:39:00.382" v="2372" actId="478"/>
          <ac:picMkLst>
            <pc:docMk/>
            <pc:sldMk cId="91396700" sldId="372"/>
            <ac:picMk id="56" creationId="{654120CC-8C3D-264F-6FE1-5272C893E3B9}"/>
          </ac:picMkLst>
        </pc:picChg>
        <pc:picChg chg="add mod ord">
          <ac:chgData name="alisha saley" userId="92261b077c2843b1" providerId="LiveId" clId="{1C6B894E-33A4-48B8-9562-E054AB9DB8E8}" dt="2023-10-07T18:48:38.922" v="7427" actId="165"/>
          <ac:picMkLst>
            <pc:docMk/>
            <pc:sldMk cId="91396700" sldId="372"/>
            <ac:picMk id="57" creationId="{E51F3CBE-E386-9259-CE43-DE0D2D2C6BCE}"/>
          </ac:picMkLst>
        </pc:picChg>
        <pc:picChg chg="add mod">
          <ac:chgData name="alisha saley" userId="92261b077c2843b1" providerId="LiveId" clId="{1C6B894E-33A4-48B8-9562-E054AB9DB8E8}" dt="2023-10-07T18:48:38.922" v="7427" actId="165"/>
          <ac:picMkLst>
            <pc:docMk/>
            <pc:sldMk cId="91396700" sldId="372"/>
            <ac:picMk id="1026" creationId="{84940979-806E-A445-726B-FF84AAFDE44E}"/>
          </ac:picMkLst>
        </pc:picChg>
        <pc:inkChg chg="add del">
          <ac:chgData name="alisha saley" userId="92261b077c2843b1" providerId="LiveId" clId="{1C6B894E-33A4-48B8-9562-E054AB9DB8E8}" dt="2023-09-21T17:22:19.933" v="4020" actId="9405"/>
          <ac:inkMkLst>
            <pc:docMk/>
            <pc:sldMk cId="91396700" sldId="372"/>
            <ac:inkMk id="2" creationId="{53DBB257-E8C8-96B9-8735-4689AC3AEE54}"/>
          </ac:inkMkLst>
        </pc:inkChg>
        <pc:inkChg chg="add del">
          <ac:chgData name="alisha saley" userId="92261b077c2843b1" providerId="LiveId" clId="{1C6B894E-33A4-48B8-9562-E054AB9DB8E8}" dt="2023-09-21T17:22:38.742" v="4022" actId="9405"/>
          <ac:inkMkLst>
            <pc:docMk/>
            <pc:sldMk cId="91396700" sldId="372"/>
            <ac:inkMk id="8" creationId="{51AC0D5A-2412-A3AC-66B3-9454C5C21229}"/>
          </ac:inkMkLst>
        </pc:inkChg>
        <pc:inkChg chg="add del">
          <ac:chgData name="alisha saley" userId="92261b077c2843b1" providerId="LiveId" clId="{1C6B894E-33A4-48B8-9562-E054AB9DB8E8}" dt="2023-09-21T17:22:59.176" v="4030" actId="9405"/>
          <ac:inkMkLst>
            <pc:docMk/>
            <pc:sldMk cId="91396700" sldId="372"/>
            <ac:inkMk id="9" creationId="{6D8D3F6A-C148-A06E-84FE-3AFF9E08ADAB}"/>
          </ac:inkMkLst>
        </pc:inkChg>
        <pc:inkChg chg="add del mod">
          <ac:chgData name="alisha saley" userId="92261b077c2843b1" providerId="LiveId" clId="{1C6B894E-33A4-48B8-9562-E054AB9DB8E8}" dt="2023-09-21T17:22:58.799" v="4029" actId="9405"/>
          <ac:inkMkLst>
            <pc:docMk/>
            <pc:sldMk cId="91396700" sldId="372"/>
            <ac:inkMk id="10" creationId="{2827B4F6-FB36-6C16-E6E7-29E938BB65D6}"/>
          </ac:inkMkLst>
        </pc:inkChg>
        <pc:inkChg chg="add del mod">
          <ac:chgData name="alisha saley" userId="92261b077c2843b1" providerId="LiveId" clId="{1C6B894E-33A4-48B8-9562-E054AB9DB8E8}" dt="2023-09-21T17:22:58.388" v="4028"/>
          <ac:inkMkLst>
            <pc:docMk/>
            <pc:sldMk cId="91396700" sldId="372"/>
            <ac:inkMk id="11" creationId="{DD138C21-3664-637A-D69B-10EB64BEA7D0}"/>
          </ac:inkMkLst>
        </pc:inkChg>
        <pc:inkChg chg="add mod">
          <ac:chgData name="alisha saley" userId="92261b077c2843b1" providerId="LiveId" clId="{1C6B894E-33A4-48B8-9562-E054AB9DB8E8}" dt="2023-10-07T18:48:05.916" v="7422" actId="165"/>
          <ac:inkMkLst>
            <pc:docMk/>
            <pc:sldMk cId="91396700" sldId="372"/>
            <ac:inkMk id="19" creationId="{0BA5F124-2065-21AD-F163-9DC1181289CD}"/>
          </ac:inkMkLst>
        </pc:inkChg>
        <pc:inkChg chg="add mod">
          <ac:chgData name="alisha saley" userId="92261b077c2843b1" providerId="LiveId" clId="{1C6B894E-33A4-48B8-9562-E054AB9DB8E8}" dt="2023-10-07T18:48:05.916" v="7422" actId="165"/>
          <ac:inkMkLst>
            <pc:docMk/>
            <pc:sldMk cId="91396700" sldId="372"/>
            <ac:inkMk id="20" creationId="{8E08B91B-5D82-A079-6D1E-03085BD839E9}"/>
          </ac:inkMkLst>
        </pc:inkChg>
        <pc:inkChg chg="add mod">
          <ac:chgData name="alisha saley" userId="92261b077c2843b1" providerId="LiveId" clId="{1C6B894E-33A4-48B8-9562-E054AB9DB8E8}" dt="2023-10-07T18:48:05.916" v="7422" actId="165"/>
          <ac:inkMkLst>
            <pc:docMk/>
            <pc:sldMk cId="91396700" sldId="372"/>
            <ac:inkMk id="21" creationId="{575A3E89-6AD6-C1F1-E7B5-D92E9C7E9D3F}"/>
          </ac:inkMkLst>
        </pc:inkChg>
        <pc:inkChg chg="add mod topLvl">
          <ac:chgData name="alisha saley" userId="92261b077c2843b1" providerId="LiveId" clId="{1C6B894E-33A4-48B8-9562-E054AB9DB8E8}" dt="2023-10-07T18:51:37.828" v="7553" actId="164"/>
          <ac:inkMkLst>
            <pc:docMk/>
            <pc:sldMk cId="91396700" sldId="372"/>
            <ac:inkMk id="23" creationId="{3ED05BB9-674A-5A2D-8563-ED467E32F559}"/>
          </ac:inkMkLst>
        </pc:inkChg>
        <pc:inkChg chg="add del mod">
          <ac:chgData name="alisha saley" userId="92261b077c2843b1" providerId="LiveId" clId="{1C6B894E-33A4-48B8-9562-E054AB9DB8E8}" dt="2023-09-21T17:24:31.469" v="4041" actId="9405"/>
          <ac:inkMkLst>
            <pc:docMk/>
            <pc:sldMk cId="91396700" sldId="372"/>
            <ac:inkMk id="24" creationId="{E5CE2751-BB69-BD21-7CE1-499CB23439A4}"/>
          </ac:inkMkLst>
        </pc:inkChg>
        <pc:inkChg chg="add del mod">
          <ac:chgData name="alisha saley" userId="92261b077c2843b1" providerId="LiveId" clId="{1C6B894E-33A4-48B8-9562-E054AB9DB8E8}" dt="2023-09-21T17:24:31.106" v="4040"/>
          <ac:inkMkLst>
            <pc:docMk/>
            <pc:sldMk cId="91396700" sldId="372"/>
            <ac:inkMk id="25" creationId="{4EB11340-7984-1808-2C8B-ED5AE5991DBA}"/>
          </ac:inkMkLst>
        </pc:inkChg>
        <pc:cxnChg chg="add mod topLvl">
          <ac:chgData name="alisha saley" userId="92261b077c2843b1" providerId="LiveId" clId="{1C6B894E-33A4-48B8-9562-E054AB9DB8E8}" dt="2023-10-07T18:51:37.828" v="7553" actId="164"/>
          <ac:cxnSpMkLst>
            <pc:docMk/>
            <pc:sldMk cId="91396700" sldId="372"/>
            <ac:cxnSpMk id="3" creationId="{DDAB248A-E6E6-4C94-9B04-AEA2E9BA8521}"/>
          </ac:cxnSpMkLst>
        </pc:cxnChg>
        <pc:cxnChg chg="add mod topLvl">
          <ac:chgData name="alisha saley" userId="92261b077c2843b1" providerId="LiveId" clId="{1C6B894E-33A4-48B8-9562-E054AB9DB8E8}" dt="2023-10-07T18:51:37.828" v="7553" actId="164"/>
          <ac:cxnSpMkLst>
            <pc:docMk/>
            <pc:sldMk cId="91396700" sldId="372"/>
            <ac:cxnSpMk id="5" creationId="{C87EC7F8-5149-A17E-B511-63C75AF3E247}"/>
          </ac:cxnSpMkLst>
        </pc:cxnChg>
        <pc:cxnChg chg="add mod topLvl">
          <ac:chgData name="alisha saley" userId="92261b077c2843b1" providerId="LiveId" clId="{1C6B894E-33A4-48B8-9562-E054AB9DB8E8}" dt="2023-10-07T18:51:37.828" v="7553" actId="164"/>
          <ac:cxnSpMkLst>
            <pc:docMk/>
            <pc:sldMk cId="91396700" sldId="372"/>
            <ac:cxnSpMk id="6" creationId="{2CF69A3B-BC70-BED6-50D0-2CF5EDA26FBC}"/>
          </ac:cxnSpMkLst>
        </pc:cxnChg>
        <pc:cxnChg chg="add mod">
          <ac:chgData name="alisha saley" userId="92261b077c2843b1" providerId="LiveId" clId="{1C6B894E-33A4-48B8-9562-E054AB9DB8E8}" dt="2023-10-07T18:51:37.828" v="7553" actId="164"/>
          <ac:cxnSpMkLst>
            <pc:docMk/>
            <pc:sldMk cId="91396700" sldId="372"/>
            <ac:cxnSpMk id="11" creationId="{3A408B72-0BAC-C5BB-A14C-BA7415C7175F}"/>
          </ac:cxnSpMkLst>
        </pc:cxnChg>
        <pc:cxnChg chg="add del mod">
          <ac:chgData name="alisha saley" userId="92261b077c2843b1" providerId="LiveId" clId="{1C6B894E-33A4-48B8-9562-E054AB9DB8E8}" dt="2023-09-21T16:40:39.596" v="3263" actId="478"/>
          <ac:cxnSpMkLst>
            <pc:docMk/>
            <pc:sldMk cId="91396700" sldId="372"/>
            <ac:cxnSpMk id="20" creationId="{D786A878-8AED-E641-3DDA-46B35A76C190}"/>
          </ac:cxnSpMkLst>
        </pc:cxnChg>
        <pc:cxnChg chg="add del mod">
          <ac:chgData name="alisha saley" userId="92261b077c2843b1" providerId="LiveId" clId="{1C6B894E-33A4-48B8-9562-E054AB9DB8E8}" dt="2023-09-21T16:40:36.235" v="3262" actId="478"/>
          <ac:cxnSpMkLst>
            <pc:docMk/>
            <pc:sldMk cId="91396700" sldId="372"/>
            <ac:cxnSpMk id="21" creationId="{41BAC822-9150-8B0A-B4F0-1DB60F744421}"/>
          </ac:cxnSpMkLst>
        </pc:cxnChg>
        <pc:cxnChg chg="add del mod">
          <ac:chgData name="alisha saley" userId="92261b077c2843b1" providerId="LiveId" clId="{1C6B894E-33A4-48B8-9562-E054AB9DB8E8}" dt="2023-09-21T16:40:33.345" v="3261" actId="478"/>
          <ac:cxnSpMkLst>
            <pc:docMk/>
            <pc:sldMk cId="91396700" sldId="372"/>
            <ac:cxnSpMk id="24" creationId="{6D4A7B2E-367F-3AB1-57AE-9A83664ADDA3}"/>
          </ac:cxnSpMkLst>
        </pc:cxnChg>
        <pc:cxnChg chg="add del mod">
          <ac:chgData name="alisha saley" userId="92261b077c2843b1" providerId="LiveId" clId="{1C6B894E-33A4-48B8-9562-E054AB9DB8E8}" dt="2023-09-20T19:39:29.703" v="903" actId="478"/>
          <ac:cxnSpMkLst>
            <pc:docMk/>
            <pc:sldMk cId="91396700" sldId="372"/>
            <ac:cxnSpMk id="29" creationId="{93B24D41-FF65-926C-378D-5FD2A8FFAD5F}"/>
          </ac:cxnSpMkLst>
        </pc:cxnChg>
        <pc:cxnChg chg="add del">
          <ac:chgData name="alisha saley" userId="92261b077c2843b1" providerId="LiveId" clId="{1C6B894E-33A4-48B8-9562-E054AB9DB8E8}" dt="2023-09-21T17:27:45.531" v="4120" actId="478"/>
          <ac:cxnSpMkLst>
            <pc:docMk/>
            <pc:sldMk cId="91396700" sldId="372"/>
            <ac:cxnSpMk id="37" creationId="{33B41696-3513-9B7F-8277-2B85A3F097B5}"/>
          </ac:cxnSpMkLst>
        </pc:cxnChg>
        <pc:cxnChg chg="mod">
          <ac:chgData name="alisha saley" userId="92261b077c2843b1" providerId="LiveId" clId="{1C6B894E-33A4-48B8-9562-E054AB9DB8E8}" dt="2023-09-20T20:19:11.808" v="1856" actId="165"/>
          <ac:cxnSpMkLst>
            <pc:docMk/>
            <pc:sldMk cId="91396700" sldId="372"/>
            <ac:cxnSpMk id="38" creationId="{63552A92-D3C9-37C6-6C0D-115EC2E646F4}"/>
          </ac:cxnSpMkLst>
        </pc:cxnChg>
        <pc:cxnChg chg="mod">
          <ac:chgData name="alisha saley" userId="92261b077c2843b1" providerId="LiveId" clId="{1C6B894E-33A4-48B8-9562-E054AB9DB8E8}" dt="2023-09-20T20:19:11.808" v="1856" actId="165"/>
          <ac:cxnSpMkLst>
            <pc:docMk/>
            <pc:sldMk cId="91396700" sldId="372"/>
            <ac:cxnSpMk id="39" creationId="{14B95537-883D-B3D1-A2FC-6FF92A1BC311}"/>
          </ac:cxnSpMkLst>
        </pc:cxnChg>
        <pc:cxnChg chg="mod">
          <ac:chgData name="alisha saley" userId="92261b077c2843b1" providerId="LiveId" clId="{1C6B894E-33A4-48B8-9562-E054AB9DB8E8}" dt="2023-09-20T20:19:11.808" v="1856" actId="165"/>
          <ac:cxnSpMkLst>
            <pc:docMk/>
            <pc:sldMk cId="91396700" sldId="372"/>
            <ac:cxnSpMk id="40" creationId="{4775DAA8-7402-A823-0B0B-A19D46546518}"/>
          </ac:cxnSpMkLst>
        </pc:cxnChg>
        <pc:cxnChg chg="mod">
          <ac:chgData name="alisha saley" userId="92261b077c2843b1" providerId="LiveId" clId="{1C6B894E-33A4-48B8-9562-E054AB9DB8E8}" dt="2023-10-07T18:48:13.869" v="7423" actId="165"/>
          <ac:cxnSpMkLst>
            <pc:docMk/>
            <pc:sldMk cId="91396700" sldId="372"/>
            <ac:cxnSpMk id="1035" creationId="{55C9631D-48A6-DFCD-BEA6-460E038FF89F}"/>
          </ac:cxnSpMkLst>
        </pc:cxnChg>
        <pc:cxnChg chg="mod">
          <ac:chgData name="alisha saley" userId="92261b077c2843b1" providerId="LiveId" clId="{1C6B894E-33A4-48B8-9562-E054AB9DB8E8}" dt="2023-10-07T18:48:13.869" v="7423" actId="165"/>
          <ac:cxnSpMkLst>
            <pc:docMk/>
            <pc:sldMk cId="91396700" sldId="372"/>
            <ac:cxnSpMk id="1036" creationId="{72428E99-FB6C-5960-7759-8E54C4962AB8}"/>
          </ac:cxnSpMkLst>
        </pc:cxnChg>
        <pc:cxnChg chg="mod">
          <ac:chgData name="alisha saley" userId="92261b077c2843b1" providerId="LiveId" clId="{1C6B894E-33A4-48B8-9562-E054AB9DB8E8}" dt="2023-10-07T18:48:13.869" v="7423" actId="165"/>
          <ac:cxnSpMkLst>
            <pc:docMk/>
            <pc:sldMk cId="91396700" sldId="372"/>
            <ac:cxnSpMk id="1037" creationId="{F66464B2-329A-4426-50C6-BB6A40D7C962}"/>
          </ac:cxnSpMkLst>
        </pc:cxnChg>
        <pc:cxnChg chg="add del mod topLvl">
          <ac:chgData name="alisha saley" userId="92261b077c2843b1" providerId="LiveId" clId="{1C6B894E-33A4-48B8-9562-E054AB9DB8E8}" dt="2023-10-07T18:49:01.229" v="7430" actId="478"/>
          <ac:cxnSpMkLst>
            <pc:docMk/>
            <pc:sldMk cId="91396700" sldId="372"/>
            <ac:cxnSpMk id="1042" creationId="{BEE94BC5-4BEF-98E5-DE8D-51A27FB2942E}"/>
          </ac:cxnSpMkLst>
        </pc:cxnChg>
        <pc:cxnChg chg="add mod ord topLvl">
          <ac:chgData name="alisha saley" userId="92261b077c2843b1" providerId="LiveId" clId="{1C6B894E-33A4-48B8-9562-E054AB9DB8E8}" dt="2023-10-07T18:51:37.828" v="7553" actId="164"/>
          <ac:cxnSpMkLst>
            <pc:docMk/>
            <pc:sldMk cId="91396700" sldId="372"/>
            <ac:cxnSpMk id="1043" creationId="{FBA9830F-37C5-EF26-CC92-225D3016F60F}"/>
          </ac:cxnSpMkLst>
        </pc:cxnChg>
      </pc:sldChg>
      <pc:sldChg chg="new del">
        <pc:chgData name="alisha saley" userId="92261b077c2843b1" providerId="LiveId" clId="{1C6B894E-33A4-48B8-9562-E054AB9DB8E8}" dt="2023-09-20T19:09:01.194" v="24" actId="47"/>
        <pc:sldMkLst>
          <pc:docMk/>
          <pc:sldMk cId="2059021031" sldId="372"/>
        </pc:sldMkLst>
      </pc:sldChg>
      <pc:sldChg chg="addSp delSp modSp add mod ord">
        <pc:chgData name="alisha saley" userId="92261b077c2843b1" providerId="LiveId" clId="{1C6B894E-33A4-48B8-9562-E054AB9DB8E8}" dt="2023-09-30T03:22:37.933" v="6186" actId="20577"/>
        <pc:sldMkLst>
          <pc:docMk/>
          <pc:sldMk cId="2420912523" sldId="373"/>
        </pc:sldMkLst>
        <pc:spChg chg="mod">
          <ac:chgData name="alisha saley" userId="92261b077c2843b1" providerId="LiveId" clId="{1C6B894E-33A4-48B8-9562-E054AB9DB8E8}" dt="2023-09-20T19:15:08.473" v="259" actId="20577"/>
          <ac:spMkLst>
            <pc:docMk/>
            <pc:sldMk cId="2420912523" sldId="373"/>
            <ac:spMk id="2" creationId="{1CEA8409-2957-1F42-2E21-08FE05299A49}"/>
          </ac:spMkLst>
        </pc:spChg>
        <pc:spChg chg="mod">
          <ac:chgData name="alisha saley" userId="92261b077c2843b1" providerId="LiveId" clId="{1C6B894E-33A4-48B8-9562-E054AB9DB8E8}" dt="2023-09-20T19:15:49.776" v="269" actId="1076"/>
          <ac:spMkLst>
            <pc:docMk/>
            <pc:sldMk cId="2420912523" sldId="373"/>
            <ac:spMk id="3" creationId="{C9A33621-7843-FB73-D194-05B612EACB2C}"/>
          </ac:spMkLst>
        </pc:spChg>
        <pc:spChg chg="add mod">
          <ac:chgData name="alisha saley" userId="92261b077c2843b1" providerId="LiveId" clId="{1C6B894E-33A4-48B8-9562-E054AB9DB8E8}" dt="2023-09-30T03:22:37.933" v="6186" actId="20577"/>
          <ac:spMkLst>
            <pc:docMk/>
            <pc:sldMk cId="2420912523" sldId="373"/>
            <ac:spMk id="7" creationId="{3A565A69-00E0-B079-8A8A-6E8B0DE7E83D}"/>
          </ac:spMkLst>
        </pc:spChg>
        <pc:grpChg chg="add mod">
          <ac:chgData name="alisha saley" userId="92261b077c2843b1" providerId="LiveId" clId="{1C6B894E-33A4-48B8-9562-E054AB9DB8E8}" dt="2023-09-30T03:19:50.652" v="6125" actId="1076"/>
          <ac:grpSpMkLst>
            <pc:docMk/>
            <pc:sldMk cId="2420912523" sldId="373"/>
            <ac:grpSpMk id="6" creationId="{A0765AF8-45F7-8E89-629E-95B031493817}"/>
          </ac:grpSpMkLst>
        </pc:grpChg>
        <pc:grpChg chg="add del mod">
          <ac:chgData name="alisha saley" userId="92261b077c2843b1" providerId="LiveId" clId="{1C6B894E-33A4-48B8-9562-E054AB9DB8E8}" dt="2023-09-30T03:19:47.340" v="6123"/>
          <ac:grpSpMkLst>
            <pc:docMk/>
            <pc:sldMk cId="2420912523" sldId="373"/>
            <ac:grpSpMk id="8" creationId="{9A124AA6-961D-EAFE-16CF-5A50FF63778C}"/>
          </ac:grpSpMkLst>
        </pc:grpChg>
        <pc:picChg chg="add mod">
          <ac:chgData name="alisha saley" userId="92261b077c2843b1" providerId="LiveId" clId="{1C6B894E-33A4-48B8-9562-E054AB9DB8E8}" dt="2023-09-20T19:15:34.349" v="263" actId="164"/>
          <ac:picMkLst>
            <pc:docMk/>
            <pc:sldMk cId="2420912523" sldId="373"/>
            <ac:picMk id="4" creationId="{F415DB2C-C46D-E07E-5BF5-00EAB0F7824B}"/>
          </ac:picMkLst>
        </pc:picChg>
        <pc:picChg chg="add mod">
          <ac:chgData name="alisha saley" userId="92261b077c2843b1" providerId="LiveId" clId="{1C6B894E-33A4-48B8-9562-E054AB9DB8E8}" dt="2023-09-20T19:15:34.349" v="263" actId="164"/>
          <ac:picMkLst>
            <pc:docMk/>
            <pc:sldMk cId="2420912523" sldId="373"/>
            <ac:picMk id="5" creationId="{E5ED8978-1CFC-B498-9324-323A63FED3B3}"/>
          </ac:picMkLst>
        </pc:picChg>
        <pc:picChg chg="mod modCrop">
          <ac:chgData name="alisha saley" userId="92261b077c2843b1" providerId="LiveId" clId="{1C6B894E-33A4-48B8-9562-E054AB9DB8E8}" dt="2023-09-30T03:19:46.290" v="6122" actId="732"/>
          <ac:picMkLst>
            <pc:docMk/>
            <pc:sldMk cId="2420912523" sldId="373"/>
            <ac:picMk id="9" creationId="{A594BFE3-8D36-665E-D294-FA6BA59F12A4}"/>
          </ac:picMkLst>
        </pc:picChg>
        <pc:picChg chg="mod">
          <ac:chgData name="alisha saley" userId="92261b077c2843b1" providerId="LiveId" clId="{1C6B894E-33A4-48B8-9562-E054AB9DB8E8}" dt="2023-09-30T03:19:00.463" v="6116"/>
          <ac:picMkLst>
            <pc:docMk/>
            <pc:sldMk cId="2420912523" sldId="373"/>
            <ac:picMk id="10" creationId="{C77BA3B5-2984-9471-7A23-4CEDF5536A0C}"/>
          </ac:picMkLst>
        </pc:picChg>
      </pc:sldChg>
      <pc:sldChg chg="addSp delSp modSp add mod ord">
        <pc:chgData name="alisha saley" userId="92261b077c2843b1" providerId="LiveId" clId="{1C6B894E-33A4-48B8-9562-E054AB9DB8E8}" dt="2023-09-30T03:16:48.575" v="6087"/>
        <pc:sldMkLst>
          <pc:docMk/>
          <pc:sldMk cId="2578956195" sldId="374"/>
        </pc:sldMkLst>
        <pc:spChg chg="del">
          <ac:chgData name="alisha saley" userId="92261b077c2843b1" providerId="LiveId" clId="{1C6B894E-33A4-48B8-9562-E054AB9DB8E8}" dt="2023-09-20T19:17:43.294" v="301" actId="478"/>
          <ac:spMkLst>
            <pc:docMk/>
            <pc:sldMk cId="2578956195" sldId="374"/>
            <ac:spMk id="2" creationId="{1CEA8409-2957-1F42-2E21-08FE05299A49}"/>
          </ac:spMkLst>
        </pc:spChg>
        <pc:spChg chg="add mod">
          <ac:chgData name="alisha saley" userId="92261b077c2843b1" providerId="LiveId" clId="{1C6B894E-33A4-48B8-9562-E054AB9DB8E8}" dt="2023-09-30T03:16:48.575" v="6087"/>
          <ac:spMkLst>
            <pc:docMk/>
            <pc:sldMk cId="2578956195" sldId="374"/>
            <ac:spMk id="2" creationId="{D15706AB-C7B3-24F8-B8A2-77C6E969B752}"/>
          </ac:spMkLst>
        </pc:spChg>
        <pc:spChg chg="del">
          <ac:chgData name="alisha saley" userId="92261b077c2843b1" providerId="LiveId" clId="{1C6B894E-33A4-48B8-9562-E054AB9DB8E8}" dt="2023-09-20T19:17:12.871" v="293" actId="478"/>
          <ac:spMkLst>
            <pc:docMk/>
            <pc:sldMk cId="2578956195" sldId="374"/>
            <ac:spMk id="3" creationId="{C9A33621-7843-FB73-D194-05B612EACB2C}"/>
          </ac:spMkLst>
        </pc:spChg>
        <pc:spChg chg="add del mod">
          <ac:chgData name="alisha saley" userId="92261b077c2843b1" providerId="LiveId" clId="{1C6B894E-33A4-48B8-9562-E054AB9DB8E8}" dt="2023-09-20T19:17:17.128" v="295" actId="478"/>
          <ac:spMkLst>
            <pc:docMk/>
            <pc:sldMk cId="2578956195" sldId="374"/>
            <ac:spMk id="7" creationId="{A5F37B00-C852-FB7E-C872-74669D8B80AF}"/>
          </ac:spMkLst>
        </pc:spChg>
        <pc:spChg chg="add mod">
          <ac:chgData name="alisha saley" userId="92261b077c2843b1" providerId="LiveId" clId="{1C6B894E-33A4-48B8-9562-E054AB9DB8E8}" dt="2023-09-20T19:17:13.595" v="294"/>
          <ac:spMkLst>
            <pc:docMk/>
            <pc:sldMk cId="2578956195" sldId="374"/>
            <ac:spMk id="8" creationId="{6287B0B7-0651-E21E-69FF-45D7E480D27D}"/>
          </ac:spMkLst>
        </pc:spChg>
        <pc:spChg chg="add del mod">
          <ac:chgData name="alisha saley" userId="92261b077c2843b1" providerId="LiveId" clId="{1C6B894E-33A4-48B8-9562-E054AB9DB8E8}" dt="2023-09-20T19:17:45.922" v="303" actId="478"/>
          <ac:spMkLst>
            <pc:docMk/>
            <pc:sldMk cId="2578956195" sldId="374"/>
            <ac:spMk id="11" creationId="{9598B181-7FC0-7154-9240-979FEC1AB39F}"/>
          </ac:spMkLst>
        </pc:spChg>
        <pc:spChg chg="add mod">
          <ac:chgData name="alisha saley" userId="92261b077c2843b1" providerId="LiveId" clId="{1C6B894E-33A4-48B8-9562-E054AB9DB8E8}" dt="2023-09-30T03:15:54.107" v="5948" actId="20577"/>
          <ac:spMkLst>
            <pc:docMk/>
            <pc:sldMk cId="2578956195" sldId="374"/>
            <ac:spMk id="12" creationId="{48AA46A4-1529-E851-3973-3B06BF9F49E1}"/>
          </ac:spMkLst>
        </pc:spChg>
        <pc:grpChg chg="add mod">
          <ac:chgData name="alisha saley" userId="92261b077c2843b1" providerId="LiveId" clId="{1C6B894E-33A4-48B8-9562-E054AB9DB8E8}" dt="2023-09-20T19:18:00.830" v="305" actId="1076"/>
          <ac:grpSpMkLst>
            <pc:docMk/>
            <pc:sldMk cId="2578956195" sldId="374"/>
            <ac:grpSpMk id="9" creationId="{9BEED8E9-2D3D-340F-89F7-DE8C38954085}"/>
          </ac:grpSpMkLst>
        </pc:grpChg>
        <pc:picChg chg="add mod">
          <ac:chgData name="alisha saley" userId="92261b077c2843b1" providerId="LiveId" clId="{1C6B894E-33A4-48B8-9562-E054AB9DB8E8}" dt="2023-09-20T19:17:27.387" v="298" actId="164"/>
          <ac:picMkLst>
            <pc:docMk/>
            <pc:sldMk cId="2578956195" sldId="374"/>
            <ac:picMk id="4" creationId="{2D1677E4-E853-4A2F-3BD3-463E150D3948}"/>
          </ac:picMkLst>
        </pc:picChg>
        <pc:picChg chg="add mod">
          <ac:chgData name="alisha saley" userId="92261b077c2843b1" providerId="LiveId" clId="{1C6B894E-33A4-48B8-9562-E054AB9DB8E8}" dt="2023-09-20T19:17:27.387" v="298" actId="164"/>
          <ac:picMkLst>
            <pc:docMk/>
            <pc:sldMk cId="2578956195" sldId="374"/>
            <ac:picMk id="5" creationId="{EE4A306B-5658-BDB1-3586-BA8370699138}"/>
          </ac:picMkLst>
        </pc:picChg>
      </pc:sldChg>
      <pc:sldChg chg="addSp delSp modSp add mod">
        <pc:chgData name="alisha saley" userId="92261b077c2843b1" providerId="LiveId" clId="{1C6B894E-33A4-48B8-9562-E054AB9DB8E8}" dt="2023-09-21T17:36:47.541" v="4172" actId="164"/>
        <pc:sldMkLst>
          <pc:docMk/>
          <pc:sldMk cId="1769814485" sldId="375"/>
        </pc:sldMkLst>
        <pc:spChg chg="mod">
          <ac:chgData name="alisha saley" userId="92261b077c2843b1" providerId="LiveId" clId="{1C6B894E-33A4-48B8-9562-E054AB9DB8E8}" dt="2023-09-21T03:01:24.525" v="2730" actId="1076"/>
          <ac:spMkLst>
            <pc:docMk/>
            <pc:sldMk cId="1769814485" sldId="375"/>
            <ac:spMk id="2" creationId="{1CEA8409-2957-1F42-2E21-08FE05299A49}"/>
          </ac:spMkLst>
        </pc:spChg>
        <pc:spChg chg="add del">
          <ac:chgData name="alisha saley" userId="92261b077c2843b1" providerId="LiveId" clId="{1C6B894E-33A4-48B8-9562-E054AB9DB8E8}" dt="2023-09-21T02:57:11.185" v="2657"/>
          <ac:spMkLst>
            <pc:docMk/>
            <pc:sldMk cId="1769814485" sldId="375"/>
            <ac:spMk id="3" creationId="{D83BA60D-7D8A-CF45-2B3A-03F60E2AFED7}"/>
          </ac:spMkLst>
        </pc:spChg>
        <pc:spChg chg="add del">
          <ac:chgData name="alisha saley" userId="92261b077c2843b1" providerId="LiveId" clId="{1C6B894E-33A4-48B8-9562-E054AB9DB8E8}" dt="2023-09-21T02:59:54.943" v="2662"/>
          <ac:spMkLst>
            <pc:docMk/>
            <pc:sldMk cId="1769814485" sldId="375"/>
            <ac:spMk id="5" creationId="{A50EA63A-02AD-ED3D-F912-49AEDAF1A388}"/>
          </ac:spMkLst>
        </pc:spChg>
        <pc:spChg chg="add mod">
          <ac:chgData name="alisha saley" userId="92261b077c2843b1" providerId="LiveId" clId="{1C6B894E-33A4-48B8-9562-E054AB9DB8E8}" dt="2023-09-21T17:36:41.638" v="4171" actId="164"/>
          <ac:spMkLst>
            <pc:docMk/>
            <pc:sldMk cId="1769814485" sldId="375"/>
            <ac:spMk id="9" creationId="{64D2B1CA-80D7-2322-3965-95B2246746CD}"/>
          </ac:spMkLst>
        </pc:spChg>
        <pc:spChg chg="add mod">
          <ac:chgData name="alisha saley" userId="92261b077c2843b1" providerId="LiveId" clId="{1C6B894E-33A4-48B8-9562-E054AB9DB8E8}" dt="2023-09-21T17:36:41.638" v="4171" actId="164"/>
          <ac:spMkLst>
            <pc:docMk/>
            <pc:sldMk cId="1769814485" sldId="375"/>
            <ac:spMk id="10" creationId="{5BAC4F31-7450-E532-2455-A889B13CA7AE}"/>
          </ac:spMkLst>
        </pc:spChg>
        <pc:spChg chg="add del">
          <ac:chgData name="alisha saley" userId="92261b077c2843b1" providerId="LiveId" clId="{1C6B894E-33A4-48B8-9562-E054AB9DB8E8}" dt="2023-09-21T03:03:56.815" v="2802" actId="478"/>
          <ac:spMkLst>
            <pc:docMk/>
            <pc:sldMk cId="1769814485" sldId="375"/>
            <ac:spMk id="11" creationId="{DB225343-69F9-B3A1-A8EA-35BE7B94C20B}"/>
          </ac:spMkLst>
        </pc:spChg>
        <pc:spChg chg="add mod">
          <ac:chgData name="alisha saley" userId="92261b077c2843b1" providerId="LiveId" clId="{1C6B894E-33A4-48B8-9562-E054AB9DB8E8}" dt="2023-09-21T17:36:47.541" v="4172" actId="164"/>
          <ac:spMkLst>
            <pc:docMk/>
            <pc:sldMk cId="1769814485" sldId="375"/>
            <ac:spMk id="13" creationId="{2A467D8D-596B-7C2C-BECC-34AA1781338D}"/>
          </ac:spMkLst>
        </pc:spChg>
        <pc:grpChg chg="add mod">
          <ac:chgData name="alisha saley" userId="92261b077c2843b1" providerId="LiveId" clId="{1C6B894E-33A4-48B8-9562-E054AB9DB8E8}" dt="2023-09-21T17:36:47.541" v="4172" actId="164"/>
          <ac:grpSpMkLst>
            <pc:docMk/>
            <pc:sldMk cId="1769814485" sldId="375"/>
            <ac:grpSpMk id="5" creationId="{5902CEDC-F225-8373-3960-5EB844C95551}"/>
          </ac:grpSpMkLst>
        </pc:grpChg>
        <pc:grpChg chg="add mod">
          <ac:chgData name="alisha saley" userId="92261b077c2843b1" providerId="LiveId" clId="{1C6B894E-33A4-48B8-9562-E054AB9DB8E8}" dt="2023-09-21T17:36:47.541" v="4172" actId="164"/>
          <ac:grpSpMkLst>
            <pc:docMk/>
            <pc:sldMk cId="1769814485" sldId="375"/>
            <ac:grpSpMk id="6" creationId="{7549ADC2-737A-5D40-7875-AFCDA59CE2D1}"/>
          </ac:grpSpMkLst>
        </pc:grpChg>
        <pc:grpChg chg="add del mod">
          <ac:chgData name="alisha saley" userId="92261b077c2843b1" providerId="LiveId" clId="{1C6B894E-33A4-48B8-9562-E054AB9DB8E8}" dt="2023-09-21T03:04:06.957" v="2804" actId="478"/>
          <ac:grpSpMkLst>
            <pc:docMk/>
            <pc:sldMk cId="1769814485" sldId="375"/>
            <ac:grpSpMk id="8" creationId="{B88FF26A-A3DC-C060-64DF-C86DCDF67BAA}"/>
          </ac:grpSpMkLst>
        </pc:grpChg>
        <pc:grpChg chg="add mod">
          <ac:chgData name="alisha saley" userId="92261b077c2843b1" providerId="LiveId" clId="{1C6B894E-33A4-48B8-9562-E054AB9DB8E8}" dt="2023-09-21T17:36:41.638" v="4171" actId="164"/>
          <ac:grpSpMkLst>
            <pc:docMk/>
            <pc:sldMk cId="1769814485" sldId="375"/>
            <ac:grpSpMk id="14" creationId="{8D6F99D3-348A-01FE-274B-6D117505B2C3}"/>
          </ac:grpSpMkLst>
        </pc:grpChg>
        <pc:grpChg chg="add del mod">
          <ac:chgData name="alisha saley" userId="92261b077c2843b1" providerId="LiveId" clId="{1C6B894E-33A4-48B8-9562-E054AB9DB8E8}" dt="2023-09-21T03:07:22.943" v="2862" actId="478"/>
          <ac:grpSpMkLst>
            <pc:docMk/>
            <pc:sldMk cId="1769814485" sldId="375"/>
            <ac:grpSpMk id="15" creationId="{9322CBAF-7867-B2EC-7CF4-FCD5C11A0A04}"/>
          </ac:grpSpMkLst>
        </pc:grpChg>
        <pc:picChg chg="add mod">
          <ac:chgData name="alisha saley" userId="92261b077c2843b1" providerId="LiveId" clId="{1C6B894E-33A4-48B8-9562-E054AB9DB8E8}" dt="2023-09-21T17:36:41.638" v="4171" actId="164"/>
          <ac:picMkLst>
            <pc:docMk/>
            <pc:sldMk cId="1769814485" sldId="375"/>
            <ac:picMk id="3" creationId="{D474D1A9-5D17-7053-5A5F-878269593F85}"/>
          </ac:picMkLst>
        </pc:picChg>
        <pc:picChg chg="add mod topLvl modCrop">
          <ac:chgData name="alisha saley" userId="92261b077c2843b1" providerId="LiveId" clId="{1C6B894E-33A4-48B8-9562-E054AB9DB8E8}" dt="2023-09-21T03:06:33.128" v="2851" actId="164"/>
          <ac:picMkLst>
            <pc:docMk/>
            <pc:sldMk cId="1769814485" sldId="375"/>
            <ac:picMk id="4" creationId="{112CF151-83A1-A40C-C8A1-982BC26A2252}"/>
          </ac:picMkLst>
        </pc:picChg>
        <pc:picChg chg="del">
          <ac:chgData name="alisha saley" userId="92261b077c2843b1" providerId="LiveId" clId="{1C6B894E-33A4-48B8-9562-E054AB9DB8E8}" dt="2023-09-20T20:42:21.898" v="2376" actId="478"/>
          <ac:picMkLst>
            <pc:docMk/>
            <pc:sldMk cId="1769814485" sldId="375"/>
            <ac:picMk id="4" creationId="{963EA48F-9A78-064B-293A-DE0AF0B87F7E}"/>
          </ac:picMkLst>
        </pc:picChg>
        <pc:picChg chg="add del mod topLvl modCrop">
          <ac:chgData name="alisha saley" userId="92261b077c2843b1" providerId="LiveId" clId="{1C6B894E-33A4-48B8-9562-E054AB9DB8E8}" dt="2023-09-21T03:04:06.957" v="2804" actId="478"/>
          <ac:picMkLst>
            <pc:docMk/>
            <pc:sldMk cId="1769814485" sldId="375"/>
            <ac:picMk id="6" creationId="{062BC545-2342-BE55-EA2A-8482EB3A015E}"/>
          </ac:picMkLst>
        </pc:picChg>
        <pc:picChg chg="add mod modCrop">
          <ac:chgData name="alisha saley" userId="92261b077c2843b1" providerId="LiveId" clId="{1C6B894E-33A4-48B8-9562-E054AB9DB8E8}" dt="2023-09-21T03:06:33.128" v="2851" actId="164"/>
          <ac:picMkLst>
            <pc:docMk/>
            <pc:sldMk cId="1769814485" sldId="375"/>
            <ac:picMk id="12" creationId="{6739CE58-82B0-3632-F7A7-57616B974C9A}"/>
          </ac:picMkLst>
        </pc:picChg>
        <pc:picChg chg="mod">
          <ac:chgData name="alisha saley" userId="92261b077c2843b1" providerId="LiveId" clId="{1C6B894E-33A4-48B8-9562-E054AB9DB8E8}" dt="2023-09-21T03:07:16.836" v="2860"/>
          <ac:picMkLst>
            <pc:docMk/>
            <pc:sldMk cId="1769814485" sldId="375"/>
            <ac:picMk id="16" creationId="{828D8648-4C35-7714-3395-F23809F53F51}"/>
          </ac:picMkLst>
        </pc:picChg>
        <pc:picChg chg="mod">
          <ac:chgData name="alisha saley" userId="92261b077c2843b1" providerId="LiveId" clId="{1C6B894E-33A4-48B8-9562-E054AB9DB8E8}" dt="2023-09-21T03:07:16.836" v="2860"/>
          <ac:picMkLst>
            <pc:docMk/>
            <pc:sldMk cId="1769814485" sldId="375"/>
            <ac:picMk id="17" creationId="{7D0AB3AE-89F2-7A43-F4A4-5E2B5CC7F0AD}"/>
          </ac:picMkLst>
        </pc:picChg>
      </pc:sldChg>
      <pc:sldChg chg="addSp delSp modSp add del mod">
        <pc:chgData name="alisha saley" userId="92261b077c2843b1" providerId="LiveId" clId="{1C6B894E-33A4-48B8-9562-E054AB9DB8E8}" dt="2023-09-21T17:41:09.261" v="4216" actId="164"/>
        <pc:sldMkLst>
          <pc:docMk/>
          <pc:sldMk cId="213181007" sldId="376"/>
        </pc:sldMkLst>
        <pc:spChg chg="mod">
          <ac:chgData name="alisha saley" userId="92261b077c2843b1" providerId="LiveId" clId="{1C6B894E-33A4-48B8-9562-E054AB9DB8E8}" dt="2023-09-20T20:43:07.438" v="2456" actId="20577"/>
          <ac:spMkLst>
            <pc:docMk/>
            <pc:sldMk cId="213181007" sldId="376"/>
            <ac:spMk id="2" creationId="{1CEA8409-2957-1F42-2E21-08FE05299A49}"/>
          </ac:spMkLst>
        </pc:spChg>
        <pc:spChg chg="add del">
          <ac:chgData name="alisha saley" userId="92261b077c2843b1" providerId="LiveId" clId="{1C6B894E-33A4-48B8-9562-E054AB9DB8E8}" dt="2023-09-21T02:31:02.082" v="2467"/>
          <ac:spMkLst>
            <pc:docMk/>
            <pc:sldMk cId="213181007" sldId="376"/>
            <ac:spMk id="3" creationId="{8E4D4D4F-B6A5-419A-7922-43C0F5C8CA54}"/>
          </ac:spMkLst>
        </pc:spChg>
        <pc:spChg chg="add del">
          <ac:chgData name="alisha saley" userId="92261b077c2843b1" providerId="LiveId" clId="{1C6B894E-33A4-48B8-9562-E054AB9DB8E8}" dt="2023-09-21T02:36:52.677" v="2498"/>
          <ac:spMkLst>
            <pc:docMk/>
            <pc:sldMk cId="213181007" sldId="376"/>
            <ac:spMk id="10" creationId="{22E947A8-FB89-8F78-B2B0-B7A3BA97D14E}"/>
          </ac:spMkLst>
        </pc:spChg>
        <pc:spChg chg="add mod">
          <ac:chgData name="alisha saley" userId="92261b077c2843b1" providerId="LiveId" clId="{1C6B894E-33A4-48B8-9562-E054AB9DB8E8}" dt="2023-09-21T17:40:46.656" v="4213" actId="164"/>
          <ac:spMkLst>
            <pc:docMk/>
            <pc:sldMk cId="213181007" sldId="376"/>
            <ac:spMk id="12" creationId="{34A3948E-5EC5-625B-16E2-3F1D8148255E}"/>
          </ac:spMkLst>
        </pc:spChg>
        <pc:spChg chg="add mod">
          <ac:chgData name="alisha saley" userId="92261b077c2843b1" providerId="LiveId" clId="{1C6B894E-33A4-48B8-9562-E054AB9DB8E8}" dt="2023-09-21T17:40:46.656" v="4213" actId="164"/>
          <ac:spMkLst>
            <pc:docMk/>
            <pc:sldMk cId="213181007" sldId="376"/>
            <ac:spMk id="13" creationId="{00AB3D06-2B47-5A9E-B536-2688A87B016F}"/>
          </ac:spMkLst>
        </pc:spChg>
        <pc:grpChg chg="add mod">
          <ac:chgData name="alisha saley" userId="92261b077c2843b1" providerId="LiveId" clId="{1C6B894E-33A4-48B8-9562-E054AB9DB8E8}" dt="2023-09-21T17:41:09.261" v="4216" actId="164"/>
          <ac:grpSpMkLst>
            <pc:docMk/>
            <pc:sldMk cId="213181007" sldId="376"/>
            <ac:grpSpMk id="3" creationId="{2E5DD1CC-8E7B-9C96-ED70-B1BDC3064354}"/>
          </ac:grpSpMkLst>
        </pc:grpChg>
        <pc:grpChg chg="add mod">
          <ac:chgData name="alisha saley" userId="92261b077c2843b1" providerId="LiveId" clId="{1C6B894E-33A4-48B8-9562-E054AB9DB8E8}" dt="2023-09-21T17:41:09.261" v="4216" actId="164"/>
          <ac:grpSpMkLst>
            <pc:docMk/>
            <pc:sldMk cId="213181007" sldId="376"/>
            <ac:grpSpMk id="5" creationId="{FF0DBF3A-4F8F-5ABB-4D7E-7A82876C83B2}"/>
          </ac:grpSpMkLst>
        </pc:grpChg>
        <pc:grpChg chg="add del mod">
          <ac:chgData name="alisha saley" userId="92261b077c2843b1" providerId="LiveId" clId="{1C6B894E-33A4-48B8-9562-E054AB9DB8E8}" dt="2023-09-21T03:27:32.613" v="2902" actId="478"/>
          <ac:grpSpMkLst>
            <pc:docMk/>
            <pc:sldMk cId="213181007" sldId="376"/>
            <ac:grpSpMk id="14" creationId="{5DE4DA2E-3BBE-739E-56C2-ADC909E4BA81}"/>
          </ac:grpSpMkLst>
        </pc:grpChg>
        <pc:grpChg chg="add del mod">
          <ac:chgData name="alisha saley" userId="92261b077c2843b1" providerId="LiveId" clId="{1C6B894E-33A4-48B8-9562-E054AB9DB8E8}" dt="2023-09-21T03:07:14.080" v="2859" actId="21"/>
          <ac:grpSpMkLst>
            <pc:docMk/>
            <pc:sldMk cId="213181007" sldId="376"/>
            <ac:grpSpMk id="15" creationId="{3D56DA1E-A729-7414-CA36-98D33F9C5FCD}"/>
          </ac:grpSpMkLst>
        </pc:grpChg>
        <pc:grpChg chg="add mod">
          <ac:chgData name="alisha saley" userId="92261b077c2843b1" providerId="LiveId" clId="{1C6B894E-33A4-48B8-9562-E054AB9DB8E8}" dt="2023-09-21T03:27:48.319" v="2905" actId="164"/>
          <ac:grpSpMkLst>
            <pc:docMk/>
            <pc:sldMk cId="213181007" sldId="376"/>
            <ac:grpSpMk id="22" creationId="{94E6B2BA-92E1-F5F3-7F39-FB0BCEFB9224}"/>
          </ac:grpSpMkLst>
        </pc:grpChg>
        <pc:grpChg chg="add mod">
          <ac:chgData name="alisha saley" userId="92261b077c2843b1" providerId="LiveId" clId="{1C6B894E-33A4-48B8-9562-E054AB9DB8E8}" dt="2023-09-21T17:40:46.656" v="4213" actId="164"/>
          <ac:grpSpMkLst>
            <pc:docMk/>
            <pc:sldMk cId="213181007" sldId="376"/>
            <ac:grpSpMk id="23" creationId="{F45D4B90-6763-C983-CA85-A25913A30D52}"/>
          </ac:grpSpMkLst>
        </pc:grpChg>
        <pc:picChg chg="add mod modCrop">
          <ac:chgData name="alisha saley" userId="92261b077c2843b1" providerId="LiveId" clId="{1C6B894E-33A4-48B8-9562-E054AB9DB8E8}" dt="2023-09-21T17:41:09.261" v="4216" actId="164"/>
          <ac:picMkLst>
            <pc:docMk/>
            <pc:sldMk cId="213181007" sldId="376"/>
            <ac:picMk id="4" creationId="{E587AD0F-28E7-BFFF-3E3F-3C4E953C9044}"/>
          </ac:picMkLst>
        </pc:picChg>
        <pc:picChg chg="add del mod">
          <ac:chgData name="alisha saley" userId="92261b077c2843b1" providerId="LiveId" clId="{1C6B894E-33A4-48B8-9562-E054AB9DB8E8}" dt="2023-09-21T02:32:51.496" v="2483" actId="478"/>
          <ac:picMkLst>
            <pc:docMk/>
            <pc:sldMk cId="213181007" sldId="376"/>
            <ac:picMk id="5" creationId="{75399D50-16B8-3882-6796-1A89C4BC15E0}"/>
          </ac:picMkLst>
        </pc:picChg>
        <pc:picChg chg="add mod modCrop">
          <ac:chgData name="alisha saley" userId="92261b077c2843b1" providerId="LiveId" clId="{1C6B894E-33A4-48B8-9562-E054AB9DB8E8}" dt="2023-09-21T17:40:46.656" v="4213" actId="164"/>
          <ac:picMkLst>
            <pc:docMk/>
            <pc:sldMk cId="213181007" sldId="376"/>
            <ac:picMk id="6" creationId="{F43A9FC2-76CC-9A8A-D02F-17CA2F8ED0F4}"/>
          </ac:picMkLst>
        </pc:picChg>
        <pc:picChg chg="add del mod modCrop">
          <ac:chgData name="alisha saley" userId="92261b077c2843b1" providerId="LiveId" clId="{1C6B894E-33A4-48B8-9562-E054AB9DB8E8}" dt="2023-09-21T02:34:15.580" v="2496" actId="478"/>
          <ac:picMkLst>
            <pc:docMk/>
            <pc:sldMk cId="213181007" sldId="376"/>
            <ac:picMk id="8" creationId="{E3050988-F783-1128-0859-8DC711BF6D28}"/>
          </ac:picMkLst>
        </pc:picChg>
        <pc:picChg chg="add del mod topLvl modCrop">
          <ac:chgData name="alisha saley" userId="92261b077c2843b1" providerId="LiveId" clId="{1C6B894E-33A4-48B8-9562-E054AB9DB8E8}" dt="2023-09-21T03:27:32.613" v="2902" actId="478"/>
          <ac:picMkLst>
            <pc:docMk/>
            <pc:sldMk cId="213181007" sldId="376"/>
            <ac:picMk id="9" creationId="{3E3AC6C1-4E1E-715E-E974-3EDD00A872A2}"/>
          </ac:picMkLst>
        </pc:picChg>
        <pc:picChg chg="add mod topLvl modCrop">
          <ac:chgData name="alisha saley" userId="92261b077c2843b1" providerId="LiveId" clId="{1C6B894E-33A4-48B8-9562-E054AB9DB8E8}" dt="2023-09-21T17:40:46.656" v="4213" actId="164"/>
          <ac:picMkLst>
            <pc:docMk/>
            <pc:sldMk cId="213181007" sldId="376"/>
            <ac:picMk id="11" creationId="{94C1E615-8302-6B17-AF4B-933D8A8092D3}"/>
          </ac:picMkLst>
        </pc:picChg>
        <pc:picChg chg="mod">
          <ac:chgData name="alisha saley" userId="92261b077c2843b1" providerId="LiveId" clId="{1C6B894E-33A4-48B8-9562-E054AB9DB8E8}" dt="2023-09-21T03:06:45.223" v="2853"/>
          <ac:picMkLst>
            <pc:docMk/>
            <pc:sldMk cId="213181007" sldId="376"/>
            <ac:picMk id="16" creationId="{2DCC004F-9DCF-A045-D2A7-C3411FF6BB7C}"/>
          </ac:picMkLst>
        </pc:picChg>
        <pc:picChg chg="mod">
          <ac:chgData name="alisha saley" userId="92261b077c2843b1" providerId="LiveId" clId="{1C6B894E-33A4-48B8-9562-E054AB9DB8E8}" dt="2023-09-21T03:06:45.223" v="2853"/>
          <ac:picMkLst>
            <pc:docMk/>
            <pc:sldMk cId="213181007" sldId="376"/>
            <ac:picMk id="17" creationId="{48441070-594B-CE32-D7FD-D06518BB7AD9}"/>
          </ac:picMkLst>
        </pc:picChg>
        <pc:picChg chg="add mod modCrop">
          <ac:chgData name="alisha saley" userId="92261b077c2843b1" providerId="LiveId" clId="{1C6B894E-33A4-48B8-9562-E054AB9DB8E8}" dt="2023-09-21T03:27:25.367" v="2901" actId="164"/>
          <ac:picMkLst>
            <pc:docMk/>
            <pc:sldMk cId="213181007" sldId="376"/>
            <ac:picMk id="18" creationId="{F774D81D-B570-8A71-8BA5-3F584CA663D9}"/>
          </ac:picMkLst>
        </pc:picChg>
        <pc:picChg chg="add mod modCrop">
          <ac:chgData name="alisha saley" userId="92261b077c2843b1" providerId="LiveId" clId="{1C6B894E-33A4-48B8-9562-E054AB9DB8E8}" dt="2023-09-21T03:27:25.367" v="2901" actId="164"/>
          <ac:picMkLst>
            <pc:docMk/>
            <pc:sldMk cId="213181007" sldId="376"/>
            <ac:picMk id="19" creationId="{025B80BA-8389-42BE-C98C-1186DF2E8569}"/>
          </ac:picMkLst>
        </pc:picChg>
        <pc:picChg chg="add del mod ord modCrop">
          <ac:chgData name="alisha saley" userId="92261b077c2843b1" providerId="LiveId" clId="{1C6B894E-33A4-48B8-9562-E054AB9DB8E8}" dt="2023-09-21T03:27:48.319" v="2905" actId="164"/>
          <ac:picMkLst>
            <pc:docMk/>
            <pc:sldMk cId="213181007" sldId="376"/>
            <ac:picMk id="20" creationId="{B1582298-403B-D3F3-4C3E-F90D1DFAF740}"/>
          </ac:picMkLst>
        </pc:picChg>
        <pc:picChg chg="add mod modCrop">
          <ac:chgData name="alisha saley" userId="92261b077c2843b1" providerId="LiveId" clId="{1C6B894E-33A4-48B8-9562-E054AB9DB8E8}" dt="2023-09-21T03:27:25.367" v="2901" actId="164"/>
          <ac:picMkLst>
            <pc:docMk/>
            <pc:sldMk cId="213181007" sldId="376"/>
            <ac:picMk id="21" creationId="{5D6FEB06-D184-6346-33DE-A68D7007BD36}"/>
          </ac:picMkLst>
        </pc:picChg>
      </pc:sldChg>
      <pc:sldChg chg="addSp delSp modSp new mod">
        <pc:chgData name="alisha saley" userId="92261b077c2843b1" providerId="LiveId" clId="{1C6B894E-33A4-48B8-9562-E054AB9DB8E8}" dt="2023-09-30T15:18:08.741" v="6852" actId="20577"/>
        <pc:sldMkLst>
          <pc:docMk/>
          <pc:sldMk cId="129486457" sldId="377"/>
        </pc:sldMkLst>
        <pc:spChg chg="mod">
          <ac:chgData name="alisha saley" userId="92261b077c2843b1" providerId="LiveId" clId="{1C6B894E-33A4-48B8-9562-E054AB9DB8E8}" dt="2023-09-29T19:01:07.407" v="5675" actId="20577"/>
          <ac:spMkLst>
            <pc:docMk/>
            <pc:sldMk cId="129486457" sldId="377"/>
            <ac:spMk id="2" creationId="{C6310F16-3522-3046-D9F3-9EC26F5AD99D}"/>
          </ac:spMkLst>
        </pc:spChg>
        <pc:spChg chg="add mod">
          <ac:chgData name="alisha saley" userId="92261b077c2843b1" providerId="LiveId" clId="{1C6B894E-33A4-48B8-9562-E054AB9DB8E8}" dt="2023-09-30T15:17:39.170" v="6761" actId="21"/>
          <ac:spMkLst>
            <pc:docMk/>
            <pc:sldMk cId="129486457" sldId="377"/>
            <ac:spMk id="3" creationId="{732AB7A0-8A84-A9B7-E0BF-8CC6AEC96880}"/>
          </ac:spMkLst>
        </pc:spChg>
        <pc:spChg chg="del">
          <ac:chgData name="alisha saley" userId="92261b077c2843b1" providerId="LiveId" clId="{1C6B894E-33A4-48B8-9562-E054AB9DB8E8}" dt="2023-09-29T15:50:29.695" v="4321" actId="478"/>
          <ac:spMkLst>
            <pc:docMk/>
            <pc:sldMk cId="129486457" sldId="377"/>
            <ac:spMk id="3" creationId="{9BB29127-E391-E600-6550-18D7B1CB8B5A}"/>
          </ac:spMkLst>
        </pc:spChg>
        <pc:spChg chg="add del">
          <ac:chgData name="alisha saley" userId="92261b077c2843b1" providerId="LiveId" clId="{1C6B894E-33A4-48B8-9562-E054AB9DB8E8}" dt="2023-09-30T15:15:48.655" v="6572" actId="478"/>
          <ac:spMkLst>
            <pc:docMk/>
            <pc:sldMk cId="129486457" sldId="377"/>
            <ac:spMk id="4" creationId="{2B9CE692-9E66-5E85-7ABA-BE58A6F27D11}"/>
          </ac:spMkLst>
        </pc:spChg>
        <pc:spChg chg="add del">
          <ac:chgData name="alisha saley" userId="92261b077c2843b1" providerId="LiveId" clId="{1C6B894E-33A4-48B8-9562-E054AB9DB8E8}" dt="2023-09-29T15:50:31.557" v="4323" actId="478"/>
          <ac:spMkLst>
            <pc:docMk/>
            <pc:sldMk cId="129486457" sldId="377"/>
            <ac:spMk id="4" creationId="{79309228-3988-2473-9BA5-489E7F32E55E}"/>
          </ac:spMkLst>
        </pc:spChg>
        <pc:spChg chg="add mod">
          <ac:chgData name="alisha saley" userId="92261b077c2843b1" providerId="LiveId" clId="{1C6B894E-33A4-48B8-9562-E054AB9DB8E8}" dt="2023-09-30T15:18:08.741" v="6852" actId="20577"/>
          <ac:spMkLst>
            <pc:docMk/>
            <pc:sldMk cId="129486457" sldId="377"/>
            <ac:spMk id="8" creationId="{75B1F9A4-98DA-4C6C-4A54-622DEB402D1D}"/>
          </ac:spMkLst>
        </pc:spChg>
        <pc:picChg chg="add mod">
          <ac:chgData name="alisha saley" userId="92261b077c2843b1" providerId="LiveId" clId="{1C6B894E-33A4-48B8-9562-E054AB9DB8E8}" dt="2023-09-30T15:16:23.601" v="6576" actId="1076"/>
          <ac:picMkLst>
            <pc:docMk/>
            <pc:sldMk cId="129486457" sldId="377"/>
            <ac:picMk id="5" creationId="{14F7845A-6874-AC42-1C03-44192BC7D1CC}"/>
          </ac:picMkLst>
        </pc:picChg>
        <pc:picChg chg="add del mod">
          <ac:chgData name="alisha saley" userId="92261b077c2843b1" providerId="LiveId" clId="{1C6B894E-33A4-48B8-9562-E054AB9DB8E8}" dt="2023-09-29T19:00:25.110" v="5626" actId="478"/>
          <ac:picMkLst>
            <pc:docMk/>
            <pc:sldMk cId="129486457" sldId="377"/>
            <ac:picMk id="5" creationId="{7DD4166C-99A6-4320-B697-E99AC7E37D9E}"/>
          </ac:picMkLst>
        </pc:picChg>
        <pc:picChg chg="add del mod">
          <ac:chgData name="alisha saley" userId="92261b077c2843b1" providerId="LiveId" clId="{1C6B894E-33A4-48B8-9562-E054AB9DB8E8}" dt="2023-09-30T15:16:20.083" v="6575" actId="478"/>
          <ac:picMkLst>
            <pc:docMk/>
            <pc:sldMk cId="129486457" sldId="377"/>
            <ac:picMk id="6" creationId="{FD0AE0BB-47AA-7A48-0866-82772685729A}"/>
          </ac:picMkLst>
        </pc:picChg>
      </pc:sldChg>
      <pc:sldChg chg="add del">
        <pc:chgData name="alisha saley" userId="92261b077c2843b1" providerId="LiveId" clId="{1C6B894E-33A4-48B8-9562-E054AB9DB8E8}" dt="2023-09-20T20:42:46.814" v="2420"/>
        <pc:sldMkLst>
          <pc:docMk/>
          <pc:sldMk cId="693670706" sldId="377"/>
        </pc:sldMkLst>
      </pc:sldChg>
      <pc:sldChg chg="add del">
        <pc:chgData name="alisha saley" userId="92261b077c2843b1" providerId="LiveId" clId="{1C6B894E-33A4-48B8-9562-E054AB9DB8E8}" dt="2023-09-20T20:42:46.476" v="2419"/>
        <pc:sldMkLst>
          <pc:docMk/>
          <pc:sldMk cId="1640886503" sldId="378"/>
        </pc:sldMkLst>
      </pc:sldChg>
      <pc:sldChg chg="addSp delSp modSp new mod">
        <pc:chgData name="alisha saley" userId="92261b077c2843b1" providerId="LiveId" clId="{1C6B894E-33A4-48B8-9562-E054AB9DB8E8}" dt="2023-09-29T17:53:19.744" v="5398" actId="21"/>
        <pc:sldMkLst>
          <pc:docMk/>
          <pc:sldMk cId="2449418728" sldId="378"/>
        </pc:sldMkLst>
        <pc:spChg chg="mod">
          <ac:chgData name="alisha saley" userId="92261b077c2843b1" providerId="LiveId" clId="{1C6B894E-33A4-48B8-9562-E054AB9DB8E8}" dt="2023-09-29T17:31:02.970" v="4727" actId="1076"/>
          <ac:spMkLst>
            <pc:docMk/>
            <pc:sldMk cId="2449418728" sldId="378"/>
            <ac:spMk id="2" creationId="{333C38A7-6345-7403-2F7F-FCEE512C99AF}"/>
          </ac:spMkLst>
        </pc:spChg>
        <pc:spChg chg="del">
          <ac:chgData name="alisha saley" userId="92261b077c2843b1" providerId="LiveId" clId="{1C6B894E-33A4-48B8-9562-E054AB9DB8E8}" dt="2023-09-29T17:01:54.922" v="4441" actId="478"/>
          <ac:spMkLst>
            <pc:docMk/>
            <pc:sldMk cId="2449418728" sldId="378"/>
            <ac:spMk id="3" creationId="{8E937B52-0510-07D2-5483-1F0BF70CF89F}"/>
          </ac:spMkLst>
        </pc:spChg>
        <pc:spChg chg="add del">
          <ac:chgData name="alisha saley" userId="92261b077c2843b1" providerId="LiveId" clId="{1C6B894E-33A4-48B8-9562-E054AB9DB8E8}" dt="2023-09-29T17:01:56.837" v="4443" actId="478"/>
          <ac:spMkLst>
            <pc:docMk/>
            <pc:sldMk cId="2449418728" sldId="378"/>
            <ac:spMk id="4" creationId="{9473E39B-548C-DE06-5EC5-6B5777DBD139}"/>
          </ac:spMkLst>
        </pc:spChg>
        <pc:spChg chg="add mod">
          <ac:chgData name="alisha saley" userId="92261b077c2843b1" providerId="LiveId" clId="{1C6B894E-33A4-48B8-9562-E054AB9DB8E8}" dt="2023-09-29T17:53:19.744" v="5398" actId="21"/>
          <ac:spMkLst>
            <pc:docMk/>
            <pc:sldMk cId="2449418728" sldId="378"/>
            <ac:spMk id="7" creationId="{E5A77ECE-221C-F865-6E96-2450DF2C7540}"/>
          </ac:spMkLst>
        </pc:spChg>
        <pc:picChg chg="add mod modCrop">
          <ac:chgData name="alisha saley" userId="92261b077c2843b1" providerId="LiveId" clId="{1C6B894E-33A4-48B8-9562-E054AB9DB8E8}" dt="2023-09-29T17:32:30.358" v="4729" actId="14100"/>
          <ac:picMkLst>
            <pc:docMk/>
            <pc:sldMk cId="2449418728" sldId="378"/>
            <ac:picMk id="5" creationId="{10D9DC78-3C5E-D7C4-E7FF-E7E981E775DB}"/>
          </ac:picMkLst>
        </pc:picChg>
        <pc:picChg chg="add mod">
          <ac:chgData name="alisha saley" userId="92261b077c2843b1" providerId="LiveId" clId="{1C6B894E-33A4-48B8-9562-E054AB9DB8E8}" dt="2023-09-29T17:32:38.314" v="4733" actId="1076"/>
          <ac:picMkLst>
            <pc:docMk/>
            <pc:sldMk cId="2449418728" sldId="378"/>
            <ac:picMk id="8" creationId="{3145CEAC-5830-8D72-37AD-7308911BCC51}"/>
          </ac:picMkLst>
        </pc:picChg>
      </pc:sldChg>
      <pc:sldChg chg="addSp delSp modSp new mod">
        <pc:chgData name="alisha saley" userId="92261b077c2843b1" providerId="LiveId" clId="{1C6B894E-33A4-48B8-9562-E054AB9DB8E8}" dt="2023-09-29T18:01:17.428" v="5522" actId="20577"/>
        <pc:sldMkLst>
          <pc:docMk/>
          <pc:sldMk cId="2000184794" sldId="379"/>
        </pc:sldMkLst>
        <pc:spChg chg="mod">
          <ac:chgData name="alisha saley" userId="92261b077c2843b1" providerId="LiveId" clId="{1C6B894E-33A4-48B8-9562-E054AB9DB8E8}" dt="2023-09-29T17:15:36.644" v="4652" actId="20577"/>
          <ac:spMkLst>
            <pc:docMk/>
            <pc:sldMk cId="2000184794" sldId="379"/>
            <ac:spMk id="2" creationId="{9CA45475-CC98-681F-C069-2B279EA57708}"/>
          </ac:spMkLst>
        </pc:spChg>
        <pc:spChg chg="del">
          <ac:chgData name="alisha saley" userId="92261b077c2843b1" providerId="LiveId" clId="{1C6B894E-33A4-48B8-9562-E054AB9DB8E8}" dt="2023-09-29T17:14:41.722" v="4529" actId="478"/>
          <ac:spMkLst>
            <pc:docMk/>
            <pc:sldMk cId="2000184794" sldId="379"/>
            <ac:spMk id="3" creationId="{2A5224D0-B1D9-FDB0-A1E6-E651A6032BCB}"/>
          </ac:spMkLst>
        </pc:spChg>
        <pc:spChg chg="add del">
          <ac:chgData name="alisha saley" userId="92261b077c2843b1" providerId="LiveId" clId="{1C6B894E-33A4-48B8-9562-E054AB9DB8E8}" dt="2023-09-29T17:14:43.554" v="4531" actId="478"/>
          <ac:spMkLst>
            <pc:docMk/>
            <pc:sldMk cId="2000184794" sldId="379"/>
            <ac:spMk id="4" creationId="{49F67B24-1178-6C4F-1EA3-B96931C0FDC9}"/>
          </ac:spMkLst>
        </pc:spChg>
        <pc:spChg chg="add mod">
          <ac:chgData name="alisha saley" userId="92261b077c2843b1" providerId="LiveId" clId="{1C6B894E-33A4-48B8-9562-E054AB9DB8E8}" dt="2023-09-29T18:01:17.428" v="5522" actId="20577"/>
          <ac:spMkLst>
            <pc:docMk/>
            <pc:sldMk cId="2000184794" sldId="379"/>
            <ac:spMk id="7" creationId="{E5C6DF19-C52E-9BB6-807C-0DE1BDB591EB}"/>
          </ac:spMkLst>
        </pc:spChg>
        <pc:picChg chg="add mod">
          <ac:chgData name="alisha saley" userId="92261b077c2843b1" providerId="LiveId" clId="{1C6B894E-33A4-48B8-9562-E054AB9DB8E8}" dt="2023-09-29T17:40:26.615" v="5247" actId="14100"/>
          <ac:picMkLst>
            <pc:docMk/>
            <pc:sldMk cId="2000184794" sldId="379"/>
            <ac:picMk id="5" creationId="{05AD5A53-DF59-3E9E-DE9E-03FEF721AC30}"/>
          </ac:picMkLst>
        </pc:picChg>
      </pc:sldChg>
      <pc:sldChg chg="addSp delSp modSp new mod">
        <pc:chgData name="alisha saley" userId="92261b077c2843b1" providerId="LiveId" clId="{1C6B894E-33A4-48B8-9562-E054AB9DB8E8}" dt="2023-09-29T17:46:54.211" v="5370" actId="21"/>
        <pc:sldMkLst>
          <pc:docMk/>
          <pc:sldMk cId="10309981" sldId="380"/>
        </pc:sldMkLst>
        <pc:spChg chg="mod">
          <ac:chgData name="alisha saley" userId="92261b077c2843b1" providerId="LiveId" clId="{1C6B894E-33A4-48B8-9562-E054AB9DB8E8}" dt="2023-09-29T17:29:43.389" v="4709" actId="20577"/>
          <ac:spMkLst>
            <pc:docMk/>
            <pc:sldMk cId="10309981" sldId="380"/>
            <ac:spMk id="2" creationId="{DFC9502B-0E7A-B328-FB27-C738686F4376}"/>
          </ac:spMkLst>
        </pc:spChg>
        <pc:spChg chg="mod">
          <ac:chgData name="alisha saley" userId="92261b077c2843b1" providerId="LiveId" clId="{1C6B894E-33A4-48B8-9562-E054AB9DB8E8}" dt="2023-09-29T17:44:38.088" v="5363" actId="113"/>
          <ac:spMkLst>
            <pc:docMk/>
            <pc:sldMk cId="10309981" sldId="380"/>
            <ac:spMk id="3" creationId="{B4FF8BC6-1DFC-00F1-30DF-C23442C5B793}"/>
          </ac:spMkLst>
        </pc:spChg>
        <pc:spChg chg="add mod">
          <ac:chgData name="alisha saley" userId="92261b077c2843b1" providerId="LiveId" clId="{1C6B894E-33A4-48B8-9562-E054AB9DB8E8}" dt="2023-09-29T17:29:48.113" v="4722" actId="20577"/>
          <ac:spMkLst>
            <pc:docMk/>
            <pc:sldMk cId="10309981" sldId="380"/>
            <ac:spMk id="4" creationId="{15B22942-08CA-163F-4F01-34C65B61655B}"/>
          </ac:spMkLst>
        </pc:spChg>
        <pc:picChg chg="add del mod">
          <ac:chgData name="alisha saley" userId="92261b077c2843b1" providerId="LiveId" clId="{1C6B894E-33A4-48B8-9562-E054AB9DB8E8}" dt="2023-09-29T17:46:54.211" v="5370" actId="21"/>
          <ac:picMkLst>
            <pc:docMk/>
            <pc:sldMk cId="10309981" sldId="380"/>
            <ac:picMk id="6" creationId="{1A0127FC-8EA5-343C-813A-486FE9037D0E}"/>
          </ac:picMkLst>
        </pc:picChg>
      </pc:sldChg>
      <pc:sldChg chg="addSp delSp modSp new mod">
        <pc:chgData name="alisha saley" userId="92261b077c2843b1" providerId="LiveId" clId="{1C6B894E-33A4-48B8-9562-E054AB9DB8E8}" dt="2023-09-29T17:56:43.788" v="5431" actId="1076"/>
        <pc:sldMkLst>
          <pc:docMk/>
          <pc:sldMk cId="2348350001" sldId="381"/>
        </pc:sldMkLst>
        <pc:spChg chg="del">
          <ac:chgData name="alisha saley" userId="92261b077c2843b1" providerId="LiveId" clId="{1C6B894E-33A4-48B8-9562-E054AB9DB8E8}" dt="2023-09-29T17:53:44.939" v="5403" actId="478"/>
          <ac:spMkLst>
            <pc:docMk/>
            <pc:sldMk cId="2348350001" sldId="381"/>
            <ac:spMk id="2" creationId="{1E6634D8-284E-91AE-748E-DB5B5BE1042F}"/>
          </ac:spMkLst>
        </pc:spChg>
        <pc:spChg chg="del">
          <ac:chgData name="alisha saley" userId="92261b077c2843b1" providerId="LiveId" clId="{1C6B894E-33A4-48B8-9562-E054AB9DB8E8}" dt="2023-09-29T17:47:35.783" v="5380" actId="478"/>
          <ac:spMkLst>
            <pc:docMk/>
            <pc:sldMk cId="2348350001" sldId="381"/>
            <ac:spMk id="3" creationId="{43FF4448-12E4-AD7A-A9A2-7D44A022A787}"/>
          </ac:spMkLst>
        </pc:spChg>
        <pc:spChg chg="add mod">
          <ac:chgData name="alisha saley" userId="92261b077c2843b1" providerId="LiveId" clId="{1C6B894E-33A4-48B8-9562-E054AB9DB8E8}" dt="2023-09-29T17:56:43.788" v="5431" actId="1076"/>
          <ac:spMkLst>
            <pc:docMk/>
            <pc:sldMk cId="2348350001" sldId="381"/>
            <ac:spMk id="10" creationId="{F0B152C1-579C-2C7C-5F56-F170F61F5476}"/>
          </ac:spMkLst>
        </pc:spChg>
        <pc:grpChg chg="add mod">
          <ac:chgData name="alisha saley" userId="92261b077c2843b1" providerId="LiveId" clId="{1C6B894E-33A4-48B8-9562-E054AB9DB8E8}" dt="2023-09-29T17:53:48.380" v="5404" actId="1076"/>
          <ac:grpSpMkLst>
            <pc:docMk/>
            <pc:sldMk cId="2348350001" sldId="381"/>
            <ac:grpSpMk id="8" creationId="{DE9104F8-FDEC-F0C1-06A5-C6A91A45B357}"/>
          </ac:grpSpMkLst>
        </pc:grpChg>
        <pc:picChg chg="add mod modCrop">
          <ac:chgData name="alisha saley" userId="92261b077c2843b1" providerId="LiveId" clId="{1C6B894E-33A4-48B8-9562-E054AB9DB8E8}" dt="2023-09-29T17:47:32.147" v="5379" actId="164"/>
          <ac:picMkLst>
            <pc:docMk/>
            <pc:sldMk cId="2348350001" sldId="381"/>
            <ac:picMk id="5" creationId="{0DFA395C-63E5-506F-CDDA-51B3914A8B79}"/>
          </ac:picMkLst>
        </pc:picChg>
        <pc:picChg chg="add mod">
          <ac:chgData name="alisha saley" userId="92261b077c2843b1" providerId="LiveId" clId="{1C6B894E-33A4-48B8-9562-E054AB9DB8E8}" dt="2023-09-29T17:47:42.284" v="5383" actId="1076"/>
          <ac:picMkLst>
            <pc:docMk/>
            <pc:sldMk cId="2348350001" sldId="381"/>
            <ac:picMk id="6" creationId="{D95E620C-BEFF-BBEB-EC94-197B1D6F0739}"/>
          </ac:picMkLst>
        </pc:picChg>
        <pc:picChg chg="add mod modCrop">
          <ac:chgData name="alisha saley" userId="92261b077c2843b1" providerId="LiveId" clId="{1C6B894E-33A4-48B8-9562-E054AB9DB8E8}" dt="2023-09-29T17:47:32.147" v="5379" actId="164"/>
          <ac:picMkLst>
            <pc:docMk/>
            <pc:sldMk cId="2348350001" sldId="381"/>
            <ac:picMk id="7" creationId="{88535FB3-E43F-3C15-76B1-557462E4D7C9}"/>
          </ac:picMkLst>
        </pc:picChg>
      </pc:sldChg>
    </pc:docChg>
  </pc:docChgLst>
  <pc:docChgLst>
    <pc:chgData name="alisha saley" userId="92261b077c2843b1" providerId="LiveId" clId="{A6452C20-F4C9-4A4F-96F6-284DFF9742EA}"/>
    <pc:docChg chg="undo custSel addSld delSld modSld sldOrd addSection modSection">
      <pc:chgData name="alisha saley" userId="92261b077c2843b1" providerId="LiveId" clId="{A6452C20-F4C9-4A4F-96F6-284DFF9742EA}" dt="2023-06-13T17:20:47.598" v="47358" actId="47"/>
      <pc:docMkLst>
        <pc:docMk/>
      </pc:docMkLst>
      <pc:sldChg chg="ord">
        <pc:chgData name="alisha saley" userId="92261b077c2843b1" providerId="LiveId" clId="{A6452C20-F4C9-4A4F-96F6-284DFF9742EA}" dt="2023-05-09T10:18:49.742" v="1"/>
        <pc:sldMkLst>
          <pc:docMk/>
          <pc:sldMk cId="2307585274" sldId="258"/>
        </pc:sldMkLst>
      </pc:sldChg>
      <pc:sldChg chg="ord">
        <pc:chgData name="alisha saley" userId="92261b077c2843b1" providerId="LiveId" clId="{A6452C20-F4C9-4A4F-96F6-284DFF9742EA}" dt="2023-05-09T10:18:49.742" v="1"/>
        <pc:sldMkLst>
          <pc:docMk/>
          <pc:sldMk cId="2064053170" sldId="260"/>
        </pc:sldMkLst>
      </pc:sldChg>
      <pc:sldChg chg="ord">
        <pc:chgData name="alisha saley" userId="92261b077c2843b1" providerId="LiveId" clId="{A6452C20-F4C9-4A4F-96F6-284DFF9742EA}" dt="2023-05-09T10:18:49.742" v="1"/>
        <pc:sldMkLst>
          <pc:docMk/>
          <pc:sldMk cId="4242618912" sldId="261"/>
        </pc:sldMkLst>
      </pc:sldChg>
      <pc:sldChg chg="ord">
        <pc:chgData name="alisha saley" userId="92261b077c2843b1" providerId="LiveId" clId="{A6452C20-F4C9-4A4F-96F6-284DFF9742EA}" dt="2023-05-09T10:18:49.742" v="1"/>
        <pc:sldMkLst>
          <pc:docMk/>
          <pc:sldMk cId="180949446" sldId="262"/>
        </pc:sldMkLst>
      </pc:sldChg>
      <pc:sldChg chg="addSp modSp mod ord">
        <pc:chgData name="alisha saley" userId="92261b077c2843b1" providerId="LiveId" clId="{A6452C20-F4C9-4A4F-96F6-284DFF9742EA}" dt="2023-05-19T09:35:06.729" v="17757"/>
        <pc:sldMkLst>
          <pc:docMk/>
          <pc:sldMk cId="2265938403" sldId="263"/>
        </pc:sldMkLst>
        <pc:spChg chg="add mod">
          <ac:chgData name="alisha saley" userId="92261b077c2843b1" providerId="LiveId" clId="{A6452C20-F4C9-4A4F-96F6-284DFF9742EA}" dt="2023-05-09T10:22:20.939" v="31" actId="1076"/>
          <ac:spMkLst>
            <pc:docMk/>
            <pc:sldMk cId="2265938403" sldId="263"/>
            <ac:spMk id="11" creationId="{00B4F021-9BB0-CB68-1A90-267BD564E15F}"/>
          </ac:spMkLst>
        </pc:spChg>
        <pc:spChg chg="add mod">
          <ac:chgData name="alisha saley" userId="92261b077c2843b1" providerId="LiveId" clId="{A6452C20-F4C9-4A4F-96F6-284DFF9742EA}" dt="2023-05-09T10:22:25.403" v="33" actId="1076"/>
          <ac:spMkLst>
            <pc:docMk/>
            <pc:sldMk cId="2265938403" sldId="263"/>
            <ac:spMk id="12" creationId="{A75807E7-9847-BCD2-4A4D-3968C2AA3B6A}"/>
          </ac:spMkLst>
        </pc:spChg>
      </pc:sldChg>
      <pc:sldChg chg="addSp modSp mod ord">
        <pc:chgData name="alisha saley" userId="92261b077c2843b1" providerId="LiveId" clId="{A6452C20-F4C9-4A4F-96F6-284DFF9742EA}" dt="2023-05-19T09:35:06.729" v="17757"/>
        <pc:sldMkLst>
          <pc:docMk/>
          <pc:sldMk cId="4286051049" sldId="264"/>
        </pc:sldMkLst>
        <pc:spChg chg="add mod">
          <ac:chgData name="alisha saley" userId="92261b077c2843b1" providerId="LiveId" clId="{A6452C20-F4C9-4A4F-96F6-284DFF9742EA}" dt="2023-05-09T10:22:07.581" v="27" actId="1076"/>
          <ac:spMkLst>
            <pc:docMk/>
            <pc:sldMk cId="4286051049" sldId="264"/>
            <ac:spMk id="15" creationId="{E61CF675-442F-641A-04B4-A66C23D72843}"/>
          </ac:spMkLst>
        </pc:spChg>
        <pc:spChg chg="add mod">
          <ac:chgData name="alisha saley" userId="92261b077c2843b1" providerId="LiveId" clId="{A6452C20-F4C9-4A4F-96F6-284DFF9742EA}" dt="2023-05-09T10:22:12.603" v="29" actId="1076"/>
          <ac:spMkLst>
            <pc:docMk/>
            <pc:sldMk cId="4286051049" sldId="264"/>
            <ac:spMk id="16" creationId="{FD8125A5-A210-9550-1079-ACC267322B79}"/>
          </ac:spMkLst>
        </pc:spChg>
        <pc:spChg chg="add mod">
          <ac:chgData name="alisha saley" userId="92261b077c2843b1" providerId="LiveId" clId="{A6452C20-F4C9-4A4F-96F6-284DFF9742EA}" dt="2023-05-09T10:23:35.297" v="41" actId="1076"/>
          <ac:spMkLst>
            <pc:docMk/>
            <pc:sldMk cId="4286051049" sldId="264"/>
            <ac:spMk id="17" creationId="{33F586DB-29A5-AA94-8153-04DABB022984}"/>
          </ac:spMkLst>
        </pc:spChg>
      </pc:sldChg>
      <pc:sldChg chg="addSp modSp mod ord">
        <pc:chgData name="alisha saley" userId="92261b077c2843b1" providerId="LiveId" clId="{A6452C20-F4C9-4A4F-96F6-284DFF9742EA}" dt="2023-05-19T09:35:06.729" v="17757"/>
        <pc:sldMkLst>
          <pc:docMk/>
          <pc:sldMk cId="350132009" sldId="265"/>
        </pc:sldMkLst>
        <pc:spChg chg="add mod">
          <ac:chgData name="alisha saley" userId="92261b077c2843b1" providerId="LiveId" clId="{A6452C20-F4C9-4A4F-96F6-284DFF9742EA}" dt="2023-05-09T10:21:53.860" v="23" actId="1076"/>
          <ac:spMkLst>
            <pc:docMk/>
            <pc:sldMk cId="350132009" sldId="265"/>
            <ac:spMk id="12" creationId="{156D45F2-74E4-7D9D-8F7D-321145A77E69}"/>
          </ac:spMkLst>
        </pc:spChg>
        <pc:spChg chg="add mod">
          <ac:chgData name="alisha saley" userId="92261b077c2843b1" providerId="LiveId" clId="{A6452C20-F4C9-4A4F-96F6-284DFF9742EA}" dt="2023-05-09T10:21:59.190" v="25" actId="1076"/>
          <ac:spMkLst>
            <pc:docMk/>
            <pc:sldMk cId="350132009" sldId="265"/>
            <ac:spMk id="13" creationId="{7B5A35CB-4B87-393F-3086-B17F80DC2194}"/>
          </ac:spMkLst>
        </pc:spChg>
      </pc:sldChg>
      <pc:sldChg chg="addSp modSp mod ord">
        <pc:chgData name="alisha saley" userId="92261b077c2843b1" providerId="LiveId" clId="{A6452C20-F4C9-4A4F-96F6-284DFF9742EA}" dt="2023-05-19T09:35:06.729" v="17757"/>
        <pc:sldMkLst>
          <pc:docMk/>
          <pc:sldMk cId="3415976268" sldId="266"/>
        </pc:sldMkLst>
        <pc:spChg chg="add mod">
          <ac:chgData name="alisha saley" userId="92261b077c2843b1" providerId="LiveId" clId="{A6452C20-F4C9-4A4F-96F6-284DFF9742EA}" dt="2023-05-09T10:22:45.862" v="37" actId="1076"/>
          <ac:spMkLst>
            <pc:docMk/>
            <pc:sldMk cId="3415976268" sldId="266"/>
            <ac:spMk id="10" creationId="{05B5EE9F-2D68-1A86-3470-23AAA40F3234}"/>
          </ac:spMkLst>
        </pc:spChg>
        <pc:spChg chg="add mod">
          <ac:chgData name="alisha saley" userId="92261b077c2843b1" providerId="LiveId" clId="{A6452C20-F4C9-4A4F-96F6-284DFF9742EA}" dt="2023-05-09T10:22:39.615" v="36" actId="1076"/>
          <ac:spMkLst>
            <pc:docMk/>
            <pc:sldMk cId="3415976268" sldId="266"/>
            <ac:spMk id="11" creationId="{6A3AD757-57D3-FCF6-E172-79F8EA4AA14E}"/>
          </ac:spMkLst>
        </pc:spChg>
        <pc:spChg chg="add mod">
          <ac:chgData name="alisha saley" userId="92261b077c2843b1" providerId="LiveId" clId="{A6452C20-F4C9-4A4F-96F6-284DFF9742EA}" dt="2023-05-09T10:23:02.888" v="39" actId="1076"/>
          <ac:spMkLst>
            <pc:docMk/>
            <pc:sldMk cId="3415976268" sldId="266"/>
            <ac:spMk id="12" creationId="{2730422F-F875-E75F-4685-B6A051E32854}"/>
          </ac:spMkLst>
        </pc:spChg>
      </pc:sldChg>
      <pc:sldChg chg="addSp modSp mod ord">
        <pc:chgData name="alisha saley" userId="92261b077c2843b1" providerId="LiveId" clId="{A6452C20-F4C9-4A4F-96F6-284DFF9742EA}" dt="2023-05-19T09:35:13.083" v="17759"/>
        <pc:sldMkLst>
          <pc:docMk/>
          <pc:sldMk cId="2387631731" sldId="267"/>
        </pc:sldMkLst>
        <pc:spChg chg="add mod">
          <ac:chgData name="alisha saley" userId="92261b077c2843b1" providerId="LiveId" clId="{A6452C20-F4C9-4A4F-96F6-284DFF9742EA}" dt="2023-05-09T10:24:01.345" v="43" actId="1076"/>
          <ac:spMkLst>
            <pc:docMk/>
            <pc:sldMk cId="2387631731" sldId="267"/>
            <ac:spMk id="8" creationId="{FB8227A7-2CF8-997C-1685-1206CFCEACDF}"/>
          </ac:spMkLst>
        </pc:spChg>
        <pc:spChg chg="add mod">
          <ac:chgData name="alisha saley" userId="92261b077c2843b1" providerId="LiveId" clId="{A6452C20-F4C9-4A4F-96F6-284DFF9742EA}" dt="2023-05-09T10:24:09.425" v="45" actId="1076"/>
          <ac:spMkLst>
            <pc:docMk/>
            <pc:sldMk cId="2387631731" sldId="267"/>
            <ac:spMk id="12" creationId="{FD92330C-D6C4-2591-F831-24CF770ABAB5}"/>
          </ac:spMkLst>
        </pc:spChg>
      </pc:sldChg>
      <pc:sldChg chg="addSp modSp mod ord">
        <pc:chgData name="alisha saley" userId="92261b077c2843b1" providerId="LiveId" clId="{A6452C20-F4C9-4A4F-96F6-284DFF9742EA}" dt="2023-05-19T09:35:13.083" v="17759"/>
        <pc:sldMkLst>
          <pc:docMk/>
          <pc:sldMk cId="3203534307" sldId="268"/>
        </pc:sldMkLst>
        <pc:spChg chg="add mod">
          <ac:chgData name="alisha saley" userId="92261b077c2843b1" providerId="LiveId" clId="{A6452C20-F4C9-4A4F-96F6-284DFF9742EA}" dt="2023-05-09T10:24:17.293" v="47" actId="1076"/>
          <ac:spMkLst>
            <pc:docMk/>
            <pc:sldMk cId="3203534307" sldId="268"/>
            <ac:spMk id="10" creationId="{CA4751E6-C485-07F2-B50D-1AAEC3E62655}"/>
          </ac:spMkLst>
        </pc:spChg>
      </pc:sldChg>
      <pc:sldChg chg="addSp modSp mod ord">
        <pc:chgData name="alisha saley" userId="92261b077c2843b1" providerId="LiveId" clId="{A6452C20-F4C9-4A4F-96F6-284DFF9742EA}" dt="2023-05-19T09:35:13.083" v="17759"/>
        <pc:sldMkLst>
          <pc:docMk/>
          <pc:sldMk cId="3291918412" sldId="269"/>
        </pc:sldMkLst>
        <pc:spChg chg="add mod">
          <ac:chgData name="alisha saley" userId="92261b077c2843b1" providerId="LiveId" clId="{A6452C20-F4C9-4A4F-96F6-284DFF9742EA}" dt="2023-05-09T10:24:25.809" v="49" actId="1076"/>
          <ac:spMkLst>
            <pc:docMk/>
            <pc:sldMk cId="3291918412" sldId="269"/>
            <ac:spMk id="7" creationId="{1D648C09-E5A1-2479-5FB7-A3DE5D22738F}"/>
          </ac:spMkLst>
        </pc:spChg>
      </pc:sldChg>
      <pc:sldChg chg="addSp modSp mod ord">
        <pc:chgData name="alisha saley" userId="92261b077c2843b1" providerId="LiveId" clId="{A6452C20-F4C9-4A4F-96F6-284DFF9742EA}" dt="2023-05-19T09:35:13.083" v="17759"/>
        <pc:sldMkLst>
          <pc:docMk/>
          <pc:sldMk cId="3339828144" sldId="270"/>
        </pc:sldMkLst>
        <pc:spChg chg="add mod">
          <ac:chgData name="alisha saley" userId="92261b077c2843b1" providerId="LiveId" clId="{A6452C20-F4C9-4A4F-96F6-284DFF9742EA}" dt="2023-05-09T10:20:55.274" v="19" actId="1076"/>
          <ac:spMkLst>
            <pc:docMk/>
            <pc:sldMk cId="3339828144" sldId="270"/>
            <ac:spMk id="7" creationId="{9F724EA1-9154-484C-2591-E28018D8B612}"/>
          </ac:spMkLst>
        </pc:spChg>
        <pc:spChg chg="add mod">
          <ac:chgData name="alisha saley" userId="92261b077c2843b1" providerId="LiveId" clId="{A6452C20-F4C9-4A4F-96F6-284DFF9742EA}" dt="2023-05-09T10:21:02.536" v="21" actId="1076"/>
          <ac:spMkLst>
            <pc:docMk/>
            <pc:sldMk cId="3339828144" sldId="270"/>
            <ac:spMk id="8" creationId="{AE4C6CE7-9463-922E-4351-91F6EB68AACB}"/>
          </ac:spMkLst>
        </pc:spChg>
      </pc:sldChg>
      <pc:sldChg chg="addSp delSp modSp new mod ord">
        <pc:chgData name="alisha saley" userId="92261b077c2843b1" providerId="LiveId" clId="{A6452C20-F4C9-4A4F-96F6-284DFF9742EA}" dt="2023-05-19T09:35:13.083" v="17759"/>
        <pc:sldMkLst>
          <pc:docMk/>
          <pc:sldMk cId="462241806" sldId="271"/>
        </pc:sldMkLst>
        <pc:spChg chg="mod">
          <ac:chgData name="alisha saley" userId="92261b077c2843b1" providerId="LiveId" clId="{A6452C20-F4C9-4A4F-96F6-284DFF9742EA}" dt="2023-05-11T15:59:04.795" v="574" actId="20577"/>
          <ac:spMkLst>
            <pc:docMk/>
            <pc:sldMk cId="462241806" sldId="271"/>
            <ac:spMk id="2" creationId="{46DE0E76-4ED3-7584-AB7E-E7E4298BF5E2}"/>
          </ac:spMkLst>
        </pc:spChg>
        <pc:spChg chg="del">
          <ac:chgData name="alisha saley" userId="92261b077c2843b1" providerId="LiveId" clId="{A6452C20-F4C9-4A4F-96F6-284DFF9742EA}" dt="2023-05-11T10:02:41.807" v="51" actId="478"/>
          <ac:spMkLst>
            <pc:docMk/>
            <pc:sldMk cId="462241806" sldId="271"/>
            <ac:spMk id="3" creationId="{4091EA5A-9701-DF78-A3D6-05E89475F58B}"/>
          </ac:spMkLst>
        </pc:spChg>
        <pc:picChg chg="add mod">
          <ac:chgData name="alisha saley" userId="92261b077c2843b1" providerId="LiveId" clId="{A6452C20-F4C9-4A4F-96F6-284DFF9742EA}" dt="2023-05-11T10:04:11.936" v="119" actId="1076"/>
          <ac:picMkLst>
            <pc:docMk/>
            <pc:sldMk cId="462241806" sldId="271"/>
            <ac:picMk id="5" creationId="{3CC8F8D8-8B6C-01FC-B0E2-FD6107EA2C90}"/>
          </ac:picMkLst>
        </pc:picChg>
      </pc:sldChg>
      <pc:sldChg chg="addSp delSp modSp add mod ord">
        <pc:chgData name="alisha saley" userId="92261b077c2843b1" providerId="LiveId" clId="{A6452C20-F4C9-4A4F-96F6-284DFF9742EA}" dt="2023-05-19T09:35:13.083" v="17759"/>
        <pc:sldMkLst>
          <pc:docMk/>
          <pc:sldMk cId="581802250" sldId="272"/>
        </pc:sldMkLst>
        <pc:spChg chg="del mod">
          <ac:chgData name="alisha saley" userId="92261b077c2843b1" providerId="LiveId" clId="{A6452C20-F4C9-4A4F-96F6-284DFF9742EA}" dt="2023-05-11T15:59:12.942" v="575" actId="478"/>
          <ac:spMkLst>
            <pc:docMk/>
            <pc:sldMk cId="581802250" sldId="272"/>
            <ac:spMk id="2" creationId="{46DE0E76-4ED3-7584-AB7E-E7E4298BF5E2}"/>
          </ac:spMkLst>
        </pc:spChg>
        <pc:spChg chg="add del mod">
          <ac:chgData name="alisha saley" userId="92261b077c2843b1" providerId="LiveId" clId="{A6452C20-F4C9-4A4F-96F6-284DFF9742EA}" dt="2023-05-11T15:59:19.103" v="585" actId="478"/>
          <ac:spMkLst>
            <pc:docMk/>
            <pc:sldMk cId="581802250" sldId="272"/>
            <ac:spMk id="7" creationId="{BF6111AB-0F83-E448-1719-8FC366EFBB6B}"/>
          </ac:spMkLst>
        </pc:spChg>
        <pc:spChg chg="add mod">
          <ac:chgData name="alisha saley" userId="92261b077c2843b1" providerId="LiveId" clId="{A6452C20-F4C9-4A4F-96F6-284DFF9742EA}" dt="2023-05-11T15:59:16.871" v="584" actId="20577"/>
          <ac:spMkLst>
            <pc:docMk/>
            <pc:sldMk cId="581802250" sldId="272"/>
            <ac:spMk id="8" creationId="{9DF92211-7103-5060-2741-90B61679779C}"/>
          </ac:spMkLst>
        </pc:spChg>
        <pc:picChg chg="add mod">
          <ac:chgData name="alisha saley" userId="92261b077c2843b1" providerId="LiveId" clId="{A6452C20-F4C9-4A4F-96F6-284DFF9742EA}" dt="2023-05-11T10:03:50.402" v="114" actId="1076"/>
          <ac:picMkLst>
            <pc:docMk/>
            <pc:sldMk cId="581802250" sldId="272"/>
            <ac:picMk id="4" creationId="{ED9267DB-2A6E-4E2B-F12E-2FF4C260E474}"/>
          </ac:picMkLst>
        </pc:picChg>
        <pc:picChg chg="del">
          <ac:chgData name="alisha saley" userId="92261b077c2843b1" providerId="LiveId" clId="{A6452C20-F4C9-4A4F-96F6-284DFF9742EA}" dt="2023-05-11T10:02:59.381" v="103" actId="478"/>
          <ac:picMkLst>
            <pc:docMk/>
            <pc:sldMk cId="581802250" sldId="272"/>
            <ac:picMk id="5" creationId="{3CC8F8D8-8B6C-01FC-B0E2-FD6107EA2C90}"/>
          </ac:picMkLst>
        </pc:picChg>
      </pc:sldChg>
      <pc:sldChg chg="addSp delSp modSp new del mod">
        <pc:chgData name="alisha saley" userId="92261b077c2843b1" providerId="LiveId" clId="{A6452C20-F4C9-4A4F-96F6-284DFF9742EA}" dt="2023-05-11T10:17:24.065" v="134" actId="47"/>
        <pc:sldMkLst>
          <pc:docMk/>
          <pc:sldMk cId="2184848952" sldId="273"/>
        </pc:sldMkLst>
        <pc:spChg chg="mod">
          <ac:chgData name="alisha saley" userId="92261b077c2843b1" providerId="LiveId" clId="{A6452C20-F4C9-4A4F-96F6-284DFF9742EA}" dt="2023-05-11T10:17:12.852" v="130" actId="20577"/>
          <ac:spMkLst>
            <pc:docMk/>
            <pc:sldMk cId="2184848952" sldId="273"/>
            <ac:spMk id="2" creationId="{A3660AF0-A718-CC28-15C3-7EE1EEB2B796}"/>
          </ac:spMkLst>
        </pc:spChg>
        <pc:spChg chg="del">
          <ac:chgData name="alisha saley" userId="92261b077c2843b1" providerId="LiveId" clId="{A6452C20-F4C9-4A4F-96F6-284DFF9742EA}" dt="2023-05-11T10:17:15.351" v="131" actId="478"/>
          <ac:spMkLst>
            <pc:docMk/>
            <pc:sldMk cId="2184848952" sldId="273"/>
            <ac:spMk id="3" creationId="{3557BFD6-4FBD-000F-3E76-283367DD90B1}"/>
          </ac:spMkLst>
        </pc:spChg>
        <pc:picChg chg="add del">
          <ac:chgData name="alisha saley" userId="92261b077c2843b1" providerId="LiveId" clId="{A6452C20-F4C9-4A4F-96F6-284DFF9742EA}" dt="2023-05-11T10:17:21.885" v="133" actId="478"/>
          <ac:picMkLst>
            <pc:docMk/>
            <pc:sldMk cId="2184848952" sldId="273"/>
            <ac:picMk id="5" creationId="{3530A1C6-5B76-32DE-F50C-107DBAF61722}"/>
          </ac:picMkLst>
        </pc:picChg>
      </pc:sldChg>
      <pc:sldChg chg="addSp delSp modSp new mod ord">
        <pc:chgData name="alisha saley" userId="92261b077c2843b1" providerId="LiveId" clId="{A6452C20-F4C9-4A4F-96F6-284DFF9742EA}" dt="2023-05-19T09:35:13.083" v="17759"/>
        <pc:sldMkLst>
          <pc:docMk/>
          <pc:sldMk cId="2473804386" sldId="273"/>
        </pc:sldMkLst>
        <pc:spChg chg="del mod">
          <ac:chgData name="alisha saley" userId="92261b077c2843b1" providerId="LiveId" clId="{A6452C20-F4C9-4A4F-96F6-284DFF9742EA}" dt="2023-05-11T11:05:59.771" v="369" actId="478"/>
          <ac:spMkLst>
            <pc:docMk/>
            <pc:sldMk cId="2473804386" sldId="273"/>
            <ac:spMk id="2" creationId="{64FE608D-1932-E4AC-4E4D-D0D24BF0BB1A}"/>
          </ac:spMkLst>
        </pc:spChg>
        <pc:spChg chg="del mod">
          <ac:chgData name="alisha saley" userId="92261b077c2843b1" providerId="LiveId" clId="{A6452C20-F4C9-4A4F-96F6-284DFF9742EA}" dt="2023-05-11T10:50:23.575" v="142" actId="478"/>
          <ac:spMkLst>
            <pc:docMk/>
            <pc:sldMk cId="2473804386" sldId="273"/>
            <ac:spMk id="3" creationId="{AA95D05D-D104-9F18-87DA-414D20B911B9}"/>
          </ac:spMkLst>
        </pc:spChg>
        <pc:spChg chg="add mod">
          <ac:chgData name="alisha saley" userId="92261b077c2843b1" providerId="LiveId" clId="{A6452C20-F4C9-4A4F-96F6-284DFF9742EA}" dt="2023-05-11T16:45:23.578" v="1102" actId="207"/>
          <ac:spMkLst>
            <pc:docMk/>
            <pc:sldMk cId="2473804386" sldId="273"/>
            <ac:spMk id="16" creationId="{2F59D45A-C4E1-AB36-6C85-1CD0521007C3}"/>
          </ac:spMkLst>
        </pc:spChg>
        <pc:spChg chg="add del mod">
          <ac:chgData name="alisha saley" userId="92261b077c2843b1" providerId="LiveId" clId="{A6452C20-F4C9-4A4F-96F6-284DFF9742EA}" dt="2023-05-11T11:08:53.716" v="454" actId="478"/>
          <ac:spMkLst>
            <pc:docMk/>
            <pc:sldMk cId="2473804386" sldId="273"/>
            <ac:spMk id="17" creationId="{A360DE48-9352-855F-206F-3925106DF0C1}"/>
          </ac:spMkLst>
        </pc:spChg>
        <pc:spChg chg="add del mod">
          <ac:chgData name="alisha saley" userId="92261b077c2843b1" providerId="LiveId" clId="{A6452C20-F4C9-4A4F-96F6-284DFF9742EA}" dt="2023-05-11T11:08:50.891" v="453" actId="478"/>
          <ac:spMkLst>
            <pc:docMk/>
            <pc:sldMk cId="2473804386" sldId="273"/>
            <ac:spMk id="18" creationId="{D3F28BD7-B288-DF15-FD5B-085B771FFBCF}"/>
          </ac:spMkLst>
        </pc:spChg>
        <pc:spChg chg="add mod">
          <ac:chgData name="alisha saley" userId="92261b077c2843b1" providerId="LiveId" clId="{A6452C20-F4C9-4A4F-96F6-284DFF9742EA}" dt="2023-05-11T16:45:58.528" v="1108" actId="207"/>
          <ac:spMkLst>
            <pc:docMk/>
            <pc:sldMk cId="2473804386" sldId="273"/>
            <ac:spMk id="19" creationId="{8630F399-7FB3-7D47-7C4C-ED96C712BEC6}"/>
          </ac:spMkLst>
        </pc:spChg>
        <pc:spChg chg="add del mod">
          <ac:chgData name="alisha saley" userId="92261b077c2843b1" providerId="LiveId" clId="{A6452C20-F4C9-4A4F-96F6-284DFF9742EA}" dt="2023-05-11T11:08:55.520" v="455" actId="478"/>
          <ac:spMkLst>
            <pc:docMk/>
            <pc:sldMk cId="2473804386" sldId="273"/>
            <ac:spMk id="20" creationId="{419C790E-18A0-D725-E479-42C7498639BE}"/>
          </ac:spMkLst>
        </pc:spChg>
        <pc:spChg chg="add mod">
          <ac:chgData name="alisha saley" userId="92261b077c2843b1" providerId="LiveId" clId="{A6452C20-F4C9-4A4F-96F6-284DFF9742EA}" dt="2023-05-11T16:45:39.828" v="1105" actId="207"/>
          <ac:spMkLst>
            <pc:docMk/>
            <pc:sldMk cId="2473804386" sldId="273"/>
            <ac:spMk id="21" creationId="{C3B10A0F-0C39-9353-5603-53C61C42396D}"/>
          </ac:spMkLst>
        </pc:spChg>
        <pc:spChg chg="add del mod">
          <ac:chgData name="alisha saley" userId="92261b077c2843b1" providerId="LiveId" clId="{A6452C20-F4C9-4A4F-96F6-284DFF9742EA}" dt="2023-05-11T11:04:18.763" v="330" actId="478"/>
          <ac:spMkLst>
            <pc:docMk/>
            <pc:sldMk cId="2473804386" sldId="273"/>
            <ac:spMk id="22" creationId="{B52B5A79-7306-F183-8265-35E57F9EB325}"/>
          </ac:spMkLst>
        </pc:spChg>
        <pc:spChg chg="add del mod">
          <ac:chgData name="alisha saley" userId="92261b077c2843b1" providerId="LiveId" clId="{A6452C20-F4C9-4A4F-96F6-284DFF9742EA}" dt="2023-05-11T11:06:01.925" v="370" actId="478"/>
          <ac:spMkLst>
            <pc:docMk/>
            <pc:sldMk cId="2473804386" sldId="273"/>
            <ac:spMk id="24" creationId="{A61F3526-6E59-BB6E-DD05-A2F5933C0044}"/>
          </ac:spMkLst>
        </pc:spChg>
        <pc:spChg chg="add del mod">
          <ac:chgData name="alisha saley" userId="92261b077c2843b1" providerId="LiveId" clId="{A6452C20-F4C9-4A4F-96F6-284DFF9742EA}" dt="2023-05-11T16:44:38.645" v="1093" actId="478"/>
          <ac:spMkLst>
            <pc:docMk/>
            <pc:sldMk cId="2473804386" sldId="273"/>
            <ac:spMk id="25" creationId="{BEE41568-AFE3-39A1-053D-785AA22251EF}"/>
          </ac:spMkLst>
        </pc:spChg>
        <pc:spChg chg="add del mod">
          <ac:chgData name="alisha saley" userId="92261b077c2843b1" providerId="LiveId" clId="{A6452C20-F4C9-4A4F-96F6-284DFF9742EA}" dt="2023-05-11T16:44:36.710" v="1092" actId="478"/>
          <ac:spMkLst>
            <pc:docMk/>
            <pc:sldMk cId="2473804386" sldId="273"/>
            <ac:spMk id="26" creationId="{3910A2FA-454B-F73E-4D09-C97B8FD1D99B}"/>
          </ac:spMkLst>
        </pc:spChg>
        <pc:spChg chg="add del mod">
          <ac:chgData name="alisha saley" userId="92261b077c2843b1" providerId="LiveId" clId="{A6452C20-F4C9-4A4F-96F6-284DFF9742EA}" dt="2023-05-11T16:44:34.821" v="1091" actId="478"/>
          <ac:spMkLst>
            <pc:docMk/>
            <pc:sldMk cId="2473804386" sldId="273"/>
            <ac:spMk id="27" creationId="{31D2790E-991D-E320-B41D-A51C166DE751}"/>
          </ac:spMkLst>
        </pc:spChg>
        <pc:spChg chg="del mod">
          <ac:chgData name="alisha saley" userId="92261b077c2843b1" providerId="LiveId" clId="{A6452C20-F4C9-4A4F-96F6-284DFF9742EA}" dt="2023-05-11T16:43:08.296" v="1013" actId="478"/>
          <ac:spMkLst>
            <pc:docMk/>
            <pc:sldMk cId="2473804386" sldId="273"/>
            <ac:spMk id="30" creationId="{2094DCFD-2A4E-0E20-E7F3-DFFC83874764}"/>
          </ac:spMkLst>
        </pc:spChg>
        <pc:spChg chg="del mod">
          <ac:chgData name="alisha saley" userId="92261b077c2843b1" providerId="LiveId" clId="{A6452C20-F4C9-4A4F-96F6-284DFF9742EA}" dt="2023-05-11T16:43:14.319" v="1016" actId="478"/>
          <ac:spMkLst>
            <pc:docMk/>
            <pc:sldMk cId="2473804386" sldId="273"/>
            <ac:spMk id="31" creationId="{E0CE1ED1-97A2-1362-6BED-98304D7D5DDA}"/>
          </ac:spMkLst>
        </pc:spChg>
        <pc:spChg chg="del mod">
          <ac:chgData name="alisha saley" userId="92261b077c2843b1" providerId="LiveId" clId="{A6452C20-F4C9-4A4F-96F6-284DFF9742EA}" dt="2023-05-11T16:43:11.858" v="1015" actId="478"/>
          <ac:spMkLst>
            <pc:docMk/>
            <pc:sldMk cId="2473804386" sldId="273"/>
            <ac:spMk id="32" creationId="{0479E38B-055C-830A-ACA5-0BBEA1BB0355}"/>
          </ac:spMkLst>
        </pc:spChg>
        <pc:spChg chg="del mod">
          <ac:chgData name="alisha saley" userId="92261b077c2843b1" providerId="LiveId" clId="{A6452C20-F4C9-4A4F-96F6-284DFF9742EA}" dt="2023-05-11T16:42:56.925" v="1010" actId="478"/>
          <ac:spMkLst>
            <pc:docMk/>
            <pc:sldMk cId="2473804386" sldId="273"/>
            <ac:spMk id="33" creationId="{117A8896-1E45-24B7-62FA-789CF88FBE50}"/>
          </ac:spMkLst>
        </pc:spChg>
        <pc:spChg chg="del mod">
          <ac:chgData name="alisha saley" userId="92261b077c2843b1" providerId="LiveId" clId="{A6452C20-F4C9-4A4F-96F6-284DFF9742EA}" dt="2023-05-11T16:42:59.846" v="1011" actId="478"/>
          <ac:spMkLst>
            <pc:docMk/>
            <pc:sldMk cId="2473804386" sldId="273"/>
            <ac:spMk id="34" creationId="{9918C17D-4F27-9341-287A-5077FBBED10A}"/>
          </ac:spMkLst>
        </pc:spChg>
        <pc:spChg chg="del mod">
          <ac:chgData name="alisha saley" userId="92261b077c2843b1" providerId="LiveId" clId="{A6452C20-F4C9-4A4F-96F6-284DFF9742EA}" dt="2023-05-11T16:43:02.015" v="1012" actId="478"/>
          <ac:spMkLst>
            <pc:docMk/>
            <pc:sldMk cId="2473804386" sldId="273"/>
            <ac:spMk id="35" creationId="{6CE41FCC-2E83-3BA2-523A-9FA738895ABB}"/>
          </ac:spMkLst>
        </pc:spChg>
        <pc:spChg chg="add mod">
          <ac:chgData name="alisha saley" userId="92261b077c2843b1" providerId="LiveId" clId="{A6452C20-F4C9-4A4F-96F6-284DFF9742EA}" dt="2023-05-11T16:46:14.216" v="1109" actId="1076"/>
          <ac:spMkLst>
            <pc:docMk/>
            <pc:sldMk cId="2473804386" sldId="273"/>
            <ac:spMk id="38" creationId="{05343A81-0B2B-A44B-A03C-00A1CCD71484}"/>
          </ac:spMkLst>
        </pc:spChg>
        <pc:spChg chg="add mod topLvl">
          <ac:chgData name="alisha saley" userId="92261b077c2843b1" providerId="LiveId" clId="{A6452C20-F4C9-4A4F-96F6-284DFF9742EA}" dt="2023-05-11T16:43:31.622" v="1019" actId="165"/>
          <ac:spMkLst>
            <pc:docMk/>
            <pc:sldMk cId="2473804386" sldId="273"/>
            <ac:spMk id="39" creationId="{455BABED-66DD-E6C4-8485-FD9A54D5B069}"/>
          </ac:spMkLst>
        </pc:spChg>
        <pc:spChg chg="add mod">
          <ac:chgData name="alisha saley" userId="92261b077c2843b1" providerId="LiveId" clId="{A6452C20-F4C9-4A4F-96F6-284DFF9742EA}" dt="2023-05-11T16:46:17.687" v="1110" actId="1076"/>
          <ac:spMkLst>
            <pc:docMk/>
            <pc:sldMk cId="2473804386" sldId="273"/>
            <ac:spMk id="40" creationId="{2475A767-D484-6B18-568C-ADFA4326FCAB}"/>
          </ac:spMkLst>
        </pc:spChg>
        <pc:spChg chg="add mod">
          <ac:chgData name="alisha saley" userId="92261b077c2843b1" providerId="LiveId" clId="{A6452C20-F4C9-4A4F-96F6-284DFF9742EA}" dt="2023-05-11T16:47:12.638" v="1117" actId="208"/>
          <ac:spMkLst>
            <pc:docMk/>
            <pc:sldMk cId="2473804386" sldId="273"/>
            <ac:spMk id="45" creationId="{190BF7C9-7170-FC18-98EE-F3DBEDCB0AFA}"/>
          </ac:spMkLst>
        </pc:spChg>
        <pc:spChg chg="add mod">
          <ac:chgData name="alisha saley" userId="92261b077c2843b1" providerId="LiveId" clId="{A6452C20-F4C9-4A4F-96F6-284DFF9742EA}" dt="2023-05-11T16:47:35.756" v="1123" actId="14100"/>
          <ac:spMkLst>
            <pc:docMk/>
            <pc:sldMk cId="2473804386" sldId="273"/>
            <ac:spMk id="46" creationId="{2A57D899-46D6-FBF0-FD36-AA7B05C4D99E}"/>
          </ac:spMkLst>
        </pc:spChg>
        <pc:spChg chg="add mod">
          <ac:chgData name="alisha saley" userId="92261b077c2843b1" providerId="LiveId" clId="{A6452C20-F4C9-4A4F-96F6-284DFF9742EA}" dt="2023-05-11T16:47:24.218" v="1121" actId="14100"/>
          <ac:spMkLst>
            <pc:docMk/>
            <pc:sldMk cId="2473804386" sldId="273"/>
            <ac:spMk id="47" creationId="{29DCA26B-046D-1948-E3C6-E292446AB193}"/>
          </ac:spMkLst>
        </pc:spChg>
        <pc:spChg chg="add mod">
          <ac:chgData name="alisha saley" userId="92261b077c2843b1" providerId="LiveId" clId="{A6452C20-F4C9-4A4F-96F6-284DFF9742EA}" dt="2023-05-11T16:50:06.362" v="1141" actId="1076"/>
          <ac:spMkLst>
            <pc:docMk/>
            <pc:sldMk cId="2473804386" sldId="273"/>
            <ac:spMk id="51" creationId="{AE88D957-806D-BA2A-5672-9D6020FF3E04}"/>
          </ac:spMkLst>
        </pc:spChg>
        <pc:spChg chg="add mod">
          <ac:chgData name="alisha saley" userId="92261b077c2843b1" providerId="LiveId" clId="{A6452C20-F4C9-4A4F-96F6-284DFF9742EA}" dt="2023-05-11T16:50:11.132" v="1143" actId="1076"/>
          <ac:spMkLst>
            <pc:docMk/>
            <pc:sldMk cId="2473804386" sldId="273"/>
            <ac:spMk id="52" creationId="{7E83D68B-F621-1C52-6FD4-A0BD88AD3D1A}"/>
          </ac:spMkLst>
        </pc:spChg>
        <pc:spChg chg="add mod">
          <ac:chgData name="alisha saley" userId="92261b077c2843b1" providerId="LiveId" clId="{A6452C20-F4C9-4A4F-96F6-284DFF9742EA}" dt="2023-05-11T16:50:16.517" v="1145" actId="1076"/>
          <ac:spMkLst>
            <pc:docMk/>
            <pc:sldMk cId="2473804386" sldId="273"/>
            <ac:spMk id="53" creationId="{B6515790-0817-9C2A-232A-DF6ED2CB07CF}"/>
          </ac:spMkLst>
        </pc:spChg>
        <pc:spChg chg="add mod">
          <ac:chgData name="alisha saley" userId="92261b077c2843b1" providerId="LiveId" clId="{A6452C20-F4C9-4A4F-96F6-284DFF9742EA}" dt="2023-05-11T16:50:21.746" v="1147" actId="1076"/>
          <ac:spMkLst>
            <pc:docMk/>
            <pc:sldMk cId="2473804386" sldId="273"/>
            <ac:spMk id="54" creationId="{71C8C830-582C-0864-C1D9-0364B6CFE84D}"/>
          </ac:spMkLst>
        </pc:spChg>
        <pc:spChg chg="add mod">
          <ac:chgData name="alisha saley" userId="92261b077c2843b1" providerId="LiveId" clId="{A6452C20-F4C9-4A4F-96F6-284DFF9742EA}" dt="2023-05-11T16:50:34.646" v="1149" actId="1076"/>
          <ac:spMkLst>
            <pc:docMk/>
            <pc:sldMk cId="2473804386" sldId="273"/>
            <ac:spMk id="55" creationId="{A96DBB30-CF94-42F4-3F35-8729397CE9C7}"/>
          </ac:spMkLst>
        </pc:spChg>
        <pc:grpChg chg="add mod">
          <ac:chgData name="alisha saley" userId="92261b077c2843b1" providerId="LiveId" clId="{A6452C20-F4C9-4A4F-96F6-284DFF9742EA}" dt="2023-05-11T11:08:10.448" v="408" actId="164"/>
          <ac:grpSpMkLst>
            <pc:docMk/>
            <pc:sldMk cId="2473804386" sldId="273"/>
            <ac:grpSpMk id="28" creationId="{291C5763-4E68-2DA7-6A21-D119DC1D432A}"/>
          </ac:grpSpMkLst>
        </pc:grpChg>
        <pc:grpChg chg="add del mod topLvl">
          <ac:chgData name="alisha saley" userId="92261b077c2843b1" providerId="LiveId" clId="{A6452C20-F4C9-4A4F-96F6-284DFF9742EA}" dt="2023-05-11T16:43:11.858" v="1015" actId="478"/>
          <ac:grpSpMkLst>
            <pc:docMk/>
            <pc:sldMk cId="2473804386" sldId="273"/>
            <ac:grpSpMk id="29" creationId="{13AD8981-229F-6DAC-09AA-7B41CB941EA5}"/>
          </ac:grpSpMkLst>
        </pc:grpChg>
        <pc:grpChg chg="add mod">
          <ac:chgData name="alisha saley" userId="92261b077c2843b1" providerId="LiveId" clId="{A6452C20-F4C9-4A4F-96F6-284DFF9742EA}" dt="2023-05-11T16:44:08.316" v="1034" actId="1036"/>
          <ac:grpSpMkLst>
            <pc:docMk/>
            <pc:sldMk cId="2473804386" sldId="273"/>
            <ac:grpSpMk id="36" creationId="{43F87F8E-ED73-A2CB-5886-D81BAE2D967F}"/>
          </ac:grpSpMkLst>
        </pc:grpChg>
        <pc:grpChg chg="add del mod">
          <ac:chgData name="alisha saley" userId="92261b077c2843b1" providerId="LiveId" clId="{A6452C20-F4C9-4A4F-96F6-284DFF9742EA}" dt="2023-05-11T16:21:48.644" v="595" actId="165"/>
          <ac:grpSpMkLst>
            <pc:docMk/>
            <pc:sldMk cId="2473804386" sldId="273"/>
            <ac:grpSpMk id="37" creationId="{80BABB2D-8BC1-6E28-5BDD-192AF2813E5A}"/>
          </ac:grpSpMkLst>
        </pc:grpChg>
        <pc:grpChg chg="add del mod">
          <ac:chgData name="alisha saley" userId="92261b077c2843b1" providerId="LiveId" clId="{A6452C20-F4C9-4A4F-96F6-284DFF9742EA}" dt="2023-05-11T16:43:31.622" v="1019" actId="165"/>
          <ac:grpSpMkLst>
            <pc:docMk/>
            <pc:sldMk cId="2473804386" sldId="273"/>
            <ac:grpSpMk id="41" creationId="{1E346AC7-851D-6C51-F45C-BCAA76F295C9}"/>
          </ac:grpSpMkLst>
        </pc:grpChg>
        <pc:picChg chg="add del">
          <ac:chgData name="alisha saley" userId="92261b077c2843b1" providerId="LiveId" clId="{A6452C20-F4C9-4A4F-96F6-284DFF9742EA}" dt="2023-05-11T10:52:41.735" v="144" actId="478"/>
          <ac:picMkLst>
            <pc:docMk/>
            <pc:sldMk cId="2473804386" sldId="273"/>
            <ac:picMk id="5" creationId="{E047F7BB-0657-9E53-7C5C-81BB42D701E2}"/>
          </ac:picMkLst>
        </pc:picChg>
        <pc:picChg chg="add del mod">
          <ac:chgData name="alisha saley" userId="92261b077c2843b1" providerId="LiveId" clId="{A6452C20-F4C9-4A4F-96F6-284DFF9742EA}" dt="2023-05-11T10:54:17.305" v="159" actId="478"/>
          <ac:picMkLst>
            <pc:docMk/>
            <pc:sldMk cId="2473804386" sldId="273"/>
            <ac:picMk id="7" creationId="{954E0DB0-0C93-1670-D80A-74A33FF799E8}"/>
          </ac:picMkLst>
        </pc:picChg>
        <pc:picChg chg="add del mod">
          <ac:chgData name="alisha saley" userId="92261b077c2843b1" providerId="LiveId" clId="{A6452C20-F4C9-4A4F-96F6-284DFF9742EA}" dt="2023-05-11T10:53:46.927" v="153" actId="478"/>
          <ac:picMkLst>
            <pc:docMk/>
            <pc:sldMk cId="2473804386" sldId="273"/>
            <ac:picMk id="9" creationId="{C4C299A7-85FC-2FEB-F9B4-F620ED4EF3E2}"/>
          </ac:picMkLst>
        </pc:picChg>
        <pc:picChg chg="add del mod">
          <ac:chgData name="alisha saley" userId="92261b077c2843b1" providerId="LiveId" clId="{A6452C20-F4C9-4A4F-96F6-284DFF9742EA}" dt="2023-05-11T10:54:15.718" v="158" actId="478"/>
          <ac:picMkLst>
            <pc:docMk/>
            <pc:sldMk cId="2473804386" sldId="273"/>
            <ac:picMk id="11" creationId="{AE190D42-BFFC-D915-41F7-C1F0DFD1B394}"/>
          </ac:picMkLst>
        </pc:picChg>
        <pc:picChg chg="add mod modCrop">
          <ac:chgData name="alisha saley" userId="92261b077c2843b1" providerId="LiveId" clId="{A6452C20-F4C9-4A4F-96F6-284DFF9742EA}" dt="2023-05-11T11:08:10.448" v="408" actId="164"/>
          <ac:picMkLst>
            <pc:docMk/>
            <pc:sldMk cId="2473804386" sldId="273"/>
            <ac:picMk id="13" creationId="{E134EB50-5FFB-455D-C38D-C50C74BB2FD0}"/>
          </ac:picMkLst>
        </pc:picChg>
        <pc:picChg chg="add mod topLvl modCrop">
          <ac:chgData name="alisha saley" userId="92261b077c2843b1" providerId="LiveId" clId="{A6452C20-F4C9-4A4F-96F6-284DFF9742EA}" dt="2023-05-11T16:43:43.987" v="1020" actId="732"/>
          <ac:picMkLst>
            <pc:docMk/>
            <pc:sldMk cId="2473804386" sldId="273"/>
            <ac:picMk id="15" creationId="{FC3AF48A-441D-A091-075C-4F784C561FAD}"/>
          </ac:picMkLst>
        </pc:picChg>
        <pc:picChg chg="add mod">
          <ac:chgData name="alisha saley" userId="92261b077c2843b1" providerId="LiveId" clId="{A6452C20-F4C9-4A4F-96F6-284DFF9742EA}" dt="2023-05-11T16:47:40.115" v="1124" actId="1076"/>
          <ac:picMkLst>
            <pc:docMk/>
            <pc:sldMk cId="2473804386" sldId="273"/>
            <ac:picMk id="42" creationId="{ECB8DC7F-3E05-A460-EC12-9BBD5052D36C}"/>
          </ac:picMkLst>
        </pc:picChg>
        <pc:picChg chg="add mod">
          <ac:chgData name="alisha saley" userId="92261b077c2843b1" providerId="LiveId" clId="{A6452C20-F4C9-4A4F-96F6-284DFF9742EA}" dt="2023-05-11T16:47:47.286" v="1127" actId="1076"/>
          <ac:picMkLst>
            <pc:docMk/>
            <pc:sldMk cId="2473804386" sldId="273"/>
            <ac:picMk id="43" creationId="{D0664BEC-6033-C11C-A80B-A6E91E78CFF7}"/>
          </ac:picMkLst>
        </pc:picChg>
        <pc:picChg chg="add mod">
          <ac:chgData name="alisha saley" userId="92261b077c2843b1" providerId="LiveId" clId="{A6452C20-F4C9-4A4F-96F6-284DFF9742EA}" dt="2023-05-11T16:47:53.148" v="1130" actId="1076"/>
          <ac:picMkLst>
            <pc:docMk/>
            <pc:sldMk cId="2473804386" sldId="273"/>
            <ac:picMk id="44" creationId="{1D85025E-EAE8-5543-5E50-02995385E452}"/>
          </ac:picMkLst>
        </pc:picChg>
        <pc:picChg chg="add mod">
          <ac:chgData name="alisha saley" userId="92261b077c2843b1" providerId="LiveId" clId="{A6452C20-F4C9-4A4F-96F6-284DFF9742EA}" dt="2023-05-11T16:47:44.589" v="1126" actId="1076"/>
          <ac:picMkLst>
            <pc:docMk/>
            <pc:sldMk cId="2473804386" sldId="273"/>
            <ac:picMk id="48" creationId="{D3A8E47C-31A2-2621-FE5A-3ECB2F6D03D9}"/>
          </ac:picMkLst>
        </pc:picChg>
        <pc:picChg chg="add mod">
          <ac:chgData name="alisha saley" userId="92261b077c2843b1" providerId="LiveId" clId="{A6452C20-F4C9-4A4F-96F6-284DFF9742EA}" dt="2023-05-11T16:47:50.574" v="1129" actId="1076"/>
          <ac:picMkLst>
            <pc:docMk/>
            <pc:sldMk cId="2473804386" sldId="273"/>
            <ac:picMk id="49" creationId="{4DE737C7-1E17-1C6B-A7EE-7853E57CE713}"/>
          </ac:picMkLst>
        </pc:picChg>
        <pc:picChg chg="add mod">
          <ac:chgData name="alisha saley" userId="92261b077c2843b1" providerId="LiveId" clId="{A6452C20-F4C9-4A4F-96F6-284DFF9742EA}" dt="2023-05-11T16:47:56.481" v="1132" actId="1076"/>
          <ac:picMkLst>
            <pc:docMk/>
            <pc:sldMk cId="2473804386" sldId="273"/>
            <ac:picMk id="50" creationId="{25733B34-E10F-91D0-8C84-616755D2CF79}"/>
          </ac:picMkLst>
        </pc:picChg>
      </pc:sldChg>
      <pc:sldChg chg="addSp delSp modSp new mod ord">
        <pc:chgData name="alisha saley" userId="92261b077c2843b1" providerId="LiveId" clId="{A6452C20-F4C9-4A4F-96F6-284DFF9742EA}" dt="2023-05-19T09:35:13.083" v="17759"/>
        <pc:sldMkLst>
          <pc:docMk/>
          <pc:sldMk cId="1523836696" sldId="274"/>
        </pc:sldMkLst>
        <pc:spChg chg="mod ord">
          <ac:chgData name="alisha saley" userId="92261b077c2843b1" providerId="LiveId" clId="{A6452C20-F4C9-4A4F-96F6-284DFF9742EA}" dt="2023-05-11T11:01:35.863" v="224" actId="1076"/>
          <ac:spMkLst>
            <pc:docMk/>
            <pc:sldMk cId="1523836696" sldId="274"/>
            <ac:spMk id="2" creationId="{0A4DC2DB-C3AE-F143-1184-23D3BF0A4603}"/>
          </ac:spMkLst>
        </pc:spChg>
        <pc:spChg chg="del">
          <ac:chgData name="alisha saley" userId="92261b077c2843b1" providerId="LiveId" clId="{A6452C20-F4C9-4A4F-96F6-284DFF9742EA}" dt="2023-05-11T10:58:54.337" v="167" actId="478"/>
          <ac:spMkLst>
            <pc:docMk/>
            <pc:sldMk cId="1523836696" sldId="274"/>
            <ac:spMk id="3" creationId="{583F458B-6160-A0CC-4F3F-549F58B596A1}"/>
          </ac:spMkLst>
        </pc:spChg>
        <pc:spChg chg="add mod">
          <ac:chgData name="alisha saley" userId="92261b077c2843b1" providerId="LiveId" clId="{A6452C20-F4C9-4A4F-96F6-284DFF9742EA}" dt="2023-05-11T11:01:44.644" v="233" actId="20577"/>
          <ac:spMkLst>
            <pc:docMk/>
            <pc:sldMk cId="1523836696" sldId="274"/>
            <ac:spMk id="9" creationId="{912DE8A7-6D60-EECA-9320-459F902E360A}"/>
          </ac:spMkLst>
        </pc:spChg>
        <pc:spChg chg="add mod">
          <ac:chgData name="alisha saley" userId="92261b077c2843b1" providerId="LiveId" clId="{A6452C20-F4C9-4A4F-96F6-284DFF9742EA}" dt="2023-05-11T11:03:04.284" v="303" actId="113"/>
          <ac:spMkLst>
            <pc:docMk/>
            <pc:sldMk cId="1523836696" sldId="274"/>
            <ac:spMk id="10" creationId="{77A70A1C-63C7-9FF6-1B8D-CE986BD34B66}"/>
          </ac:spMkLst>
        </pc:spChg>
        <pc:spChg chg="add del mod">
          <ac:chgData name="alisha saley" userId="92261b077c2843b1" providerId="LiveId" clId="{A6452C20-F4C9-4A4F-96F6-284DFF9742EA}" dt="2023-05-11T15:56:20.078" v="521" actId="478"/>
          <ac:spMkLst>
            <pc:docMk/>
            <pc:sldMk cId="1523836696" sldId="274"/>
            <ac:spMk id="11" creationId="{47009C28-2E61-3A3E-E404-25790CEE5719}"/>
          </ac:spMkLst>
        </pc:spChg>
        <pc:spChg chg="add del mod">
          <ac:chgData name="alisha saley" userId="92261b077c2843b1" providerId="LiveId" clId="{A6452C20-F4C9-4A4F-96F6-284DFF9742EA}" dt="2023-05-11T11:06:08.488" v="371" actId="21"/>
          <ac:spMkLst>
            <pc:docMk/>
            <pc:sldMk cId="1523836696" sldId="274"/>
            <ac:spMk id="12" creationId="{7CD4E365-FBFF-B350-28B4-3A405F5B4C65}"/>
          </ac:spMkLst>
        </pc:spChg>
        <pc:spChg chg="add del mod">
          <ac:chgData name="alisha saley" userId="92261b077c2843b1" providerId="LiveId" clId="{A6452C20-F4C9-4A4F-96F6-284DFF9742EA}" dt="2023-05-11T15:56:14.286" v="519" actId="478"/>
          <ac:spMkLst>
            <pc:docMk/>
            <pc:sldMk cId="1523836696" sldId="274"/>
            <ac:spMk id="13" creationId="{38AE3BBD-BA7B-4481-9714-3BEB7C3F2AB3}"/>
          </ac:spMkLst>
        </pc:spChg>
        <pc:spChg chg="add del mod">
          <ac:chgData name="alisha saley" userId="92261b077c2843b1" providerId="LiveId" clId="{A6452C20-F4C9-4A4F-96F6-284DFF9742EA}" dt="2023-05-11T15:56:26.793" v="523" actId="478"/>
          <ac:spMkLst>
            <pc:docMk/>
            <pc:sldMk cId="1523836696" sldId="274"/>
            <ac:spMk id="14" creationId="{C84BE48D-5F1B-8577-641C-F5A336EA03E7}"/>
          </ac:spMkLst>
        </pc:spChg>
        <pc:spChg chg="add del mod">
          <ac:chgData name="alisha saley" userId="92261b077c2843b1" providerId="LiveId" clId="{A6452C20-F4C9-4A4F-96F6-284DFF9742EA}" dt="2023-05-11T11:04:38.600" v="342" actId="478"/>
          <ac:spMkLst>
            <pc:docMk/>
            <pc:sldMk cId="1523836696" sldId="274"/>
            <ac:spMk id="15" creationId="{8720CED8-A289-3302-E0FE-4343380D1E6C}"/>
          </ac:spMkLst>
        </pc:spChg>
        <pc:spChg chg="add del mod">
          <ac:chgData name="alisha saley" userId="92261b077c2843b1" providerId="LiveId" clId="{A6452C20-F4C9-4A4F-96F6-284DFF9742EA}" dt="2023-05-11T11:06:30.766" v="379" actId="21"/>
          <ac:spMkLst>
            <pc:docMk/>
            <pc:sldMk cId="1523836696" sldId="274"/>
            <ac:spMk id="16" creationId="{0F3C4A21-954D-D774-1940-C962592BD637}"/>
          </ac:spMkLst>
        </pc:spChg>
        <pc:spChg chg="add del mod">
          <ac:chgData name="alisha saley" userId="92261b077c2843b1" providerId="LiveId" clId="{A6452C20-F4C9-4A4F-96F6-284DFF9742EA}" dt="2023-05-11T15:56:24.483" v="522" actId="478"/>
          <ac:spMkLst>
            <pc:docMk/>
            <pc:sldMk cId="1523836696" sldId="274"/>
            <ac:spMk id="17" creationId="{1EC5B428-BC5E-A37D-5129-86F884301A23}"/>
          </ac:spMkLst>
        </pc:spChg>
        <pc:spChg chg="add del mod">
          <ac:chgData name="alisha saley" userId="92261b077c2843b1" providerId="LiveId" clId="{A6452C20-F4C9-4A4F-96F6-284DFF9742EA}" dt="2023-05-11T11:06:49.283" v="386" actId="21"/>
          <ac:spMkLst>
            <pc:docMk/>
            <pc:sldMk cId="1523836696" sldId="274"/>
            <ac:spMk id="18" creationId="{D6AB7563-9751-67DF-8AAD-97AB8049796A}"/>
          </ac:spMkLst>
        </pc:spChg>
        <pc:spChg chg="add mod">
          <ac:chgData name="alisha saley" userId="92261b077c2843b1" providerId="LiveId" clId="{A6452C20-F4C9-4A4F-96F6-284DFF9742EA}" dt="2023-05-11T16:49:46.041" v="1137" actId="1076"/>
          <ac:spMkLst>
            <pc:docMk/>
            <pc:sldMk cId="1523836696" sldId="274"/>
            <ac:spMk id="19" creationId="{D22C2C96-F848-319C-BB1C-73BCDA6EFE63}"/>
          </ac:spMkLst>
        </pc:spChg>
        <pc:spChg chg="add mod">
          <ac:chgData name="alisha saley" userId="92261b077c2843b1" providerId="LiveId" clId="{A6452C20-F4C9-4A4F-96F6-284DFF9742EA}" dt="2023-05-11T16:49:56.027" v="1139" actId="1076"/>
          <ac:spMkLst>
            <pc:docMk/>
            <pc:sldMk cId="1523836696" sldId="274"/>
            <ac:spMk id="20" creationId="{306F9FA9-DCC1-5962-2DF4-C73872CDA5CA}"/>
          </ac:spMkLst>
        </pc:spChg>
        <pc:grpChg chg="add mod">
          <ac:chgData name="alisha saley" userId="92261b077c2843b1" providerId="LiveId" clId="{A6452C20-F4C9-4A4F-96F6-284DFF9742EA}" dt="2023-05-11T11:00:28.935" v="187" actId="14100"/>
          <ac:grpSpMkLst>
            <pc:docMk/>
            <pc:sldMk cId="1523836696" sldId="274"/>
            <ac:grpSpMk id="8" creationId="{A64E66F3-1049-63B2-236C-09BD020AAB25}"/>
          </ac:grpSpMkLst>
        </pc:grpChg>
        <pc:picChg chg="add mod modCrop">
          <ac:chgData name="alisha saley" userId="92261b077c2843b1" providerId="LiveId" clId="{A6452C20-F4C9-4A4F-96F6-284DFF9742EA}" dt="2023-05-11T11:00:20.297" v="184" actId="164"/>
          <ac:picMkLst>
            <pc:docMk/>
            <pc:sldMk cId="1523836696" sldId="274"/>
            <ac:picMk id="5" creationId="{9A901DF8-2086-3236-3883-D4AE8DAF430C}"/>
          </ac:picMkLst>
        </pc:picChg>
        <pc:picChg chg="add mod modCrop">
          <ac:chgData name="alisha saley" userId="92261b077c2843b1" providerId="LiveId" clId="{A6452C20-F4C9-4A4F-96F6-284DFF9742EA}" dt="2023-05-11T11:00:20.297" v="184" actId="164"/>
          <ac:picMkLst>
            <pc:docMk/>
            <pc:sldMk cId="1523836696" sldId="274"/>
            <ac:picMk id="7" creationId="{36F425D3-F2B3-B2C7-FE44-37A135ADBF30}"/>
          </ac:picMkLst>
        </pc:picChg>
      </pc:sldChg>
      <pc:sldChg chg="addSp delSp modSp new mod ord">
        <pc:chgData name="alisha saley" userId="92261b077c2843b1" providerId="LiveId" clId="{A6452C20-F4C9-4A4F-96F6-284DFF9742EA}" dt="2023-05-19T09:35:13.083" v="17759"/>
        <pc:sldMkLst>
          <pc:docMk/>
          <pc:sldMk cId="1054706776" sldId="275"/>
        </pc:sldMkLst>
        <pc:spChg chg="del">
          <ac:chgData name="alisha saley" userId="92261b077c2843b1" providerId="LiveId" clId="{A6452C20-F4C9-4A4F-96F6-284DFF9742EA}" dt="2023-05-11T16:21:04.740" v="587" actId="478"/>
          <ac:spMkLst>
            <pc:docMk/>
            <pc:sldMk cId="1054706776" sldId="275"/>
            <ac:spMk id="2" creationId="{1EA49FF1-B3F0-DBC8-9413-E014568794B4}"/>
          </ac:spMkLst>
        </pc:spChg>
        <pc:spChg chg="del">
          <ac:chgData name="alisha saley" userId="92261b077c2843b1" providerId="LiveId" clId="{A6452C20-F4C9-4A4F-96F6-284DFF9742EA}" dt="2023-05-11T16:21:06.807" v="588" actId="478"/>
          <ac:spMkLst>
            <pc:docMk/>
            <pc:sldMk cId="1054706776" sldId="275"/>
            <ac:spMk id="3" creationId="{CD813A29-42B5-D4F2-A0C1-B21E315F2691}"/>
          </ac:spMkLst>
        </pc:spChg>
        <pc:spChg chg="add mod">
          <ac:chgData name="alisha saley" userId="92261b077c2843b1" providerId="LiveId" clId="{A6452C20-F4C9-4A4F-96F6-284DFF9742EA}" dt="2023-05-11T16:22:36.605" v="599" actId="1076"/>
          <ac:spMkLst>
            <pc:docMk/>
            <pc:sldMk cId="1054706776" sldId="275"/>
            <ac:spMk id="6" creationId="{9CF2027B-1A9C-E612-A7BC-6D4360EFE3E1}"/>
          </ac:spMkLst>
        </pc:spChg>
        <pc:spChg chg="add del mod">
          <ac:chgData name="alisha saley" userId="92261b077c2843b1" providerId="LiveId" clId="{A6452C20-F4C9-4A4F-96F6-284DFF9742EA}" dt="2023-05-11T16:31:21.812" v="708" actId="478"/>
          <ac:spMkLst>
            <pc:docMk/>
            <pc:sldMk cId="1054706776" sldId="275"/>
            <ac:spMk id="7" creationId="{F13FF818-22E4-77BB-0942-5C497E877F0B}"/>
          </ac:spMkLst>
        </pc:spChg>
        <pc:spChg chg="add del mod">
          <ac:chgData name="alisha saley" userId="92261b077c2843b1" providerId="LiveId" clId="{A6452C20-F4C9-4A4F-96F6-284DFF9742EA}" dt="2023-05-11T16:31:27.550" v="713" actId="478"/>
          <ac:spMkLst>
            <pc:docMk/>
            <pc:sldMk cId="1054706776" sldId="275"/>
            <ac:spMk id="8" creationId="{8C632A31-AC67-CBFF-E445-22429029516A}"/>
          </ac:spMkLst>
        </pc:spChg>
        <pc:spChg chg="add del mod">
          <ac:chgData name="alisha saley" userId="92261b077c2843b1" providerId="LiveId" clId="{A6452C20-F4C9-4A4F-96F6-284DFF9742EA}" dt="2023-05-11T16:31:24.632" v="710" actId="478"/>
          <ac:spMkLst>
            <pc:docMk/>
            <pc:sldMk cId="1054706776" sldId="275"/>
            <ac:spMk id="9" creationId="{5D5EC338-111D-2483-ABDA-D1788AB53581}"/>
          </ac:spMkLst>
        </pc:spChg>
        <pc:spChg chg="add del mod">
          <ac:chgData name="alisha saley" userId="92261b077c2843b1" providerId="LiveId" clId="{A6452C20-F4C9-4A4F-96F6-284DFF9742EA}" dt="2023-05-11T16:30:47.032" v="685" actId="478"/>
          <ac:spMkLst>
            <pc:docMk/>
            <pc:sldMk cId="1054706776" sldId="275"/>
            <ac:spMk id="10" creationId="{673593D1-FF05-0C93-D26E-1CD84AD25F32}"/>
          </ac:spMkLst>
        </pc:spChg>
        <pc:spChg chg="add del mod">
          <ac:chgData name="alisha saley" userId="92261b077c2843b1" providerId="LiveId" clId="{A6452C20-F4C9-4A4F-96F6-284DFF9742EA}" dt="2023-05-11T16:31:07.224" v="701" actId="478"/>
          <ac:spMkLst>
            <pc:docMk/>
            <pc:sldMk cId="1054706776" sldId="275"/>
            <ac:spMk id="11" creationId="{DE754167-0C8E-E1DE-8C27-42C681A3CCCD}"/>
          </ac:spMkLst>
        </pc:spChg>
        <pc:spChg chg="add del mod">
          <ac:chgData name="alisha saley" userId="92261b077c2843b1" providerId="LiveId" clId="{A6452C20-F4C9-4A4F-96F6-284DFF9742EA}" dt="2023-05-11T16:30:57.579" v="692" actId="478"/>
          <ac:spMkLst>
            <pc:docMk/>
            <pc:sldMk cId="1054706776" sldId="275"/>
            <ac:spMk id="12" creationId="{4BF60638-1BFC-0A51-BC6D-AD8CCE03A9BA}"/>
          </ac:spMkLst>
        </pc:spChg>
        <pc:spChg chg="add del mod">
          <ac:chgData name="alisha saley" userId="92261b077c2843b1" providerId="LiveId" clId="{A6452C20-F4C9-4A4F-96F6-284DFF9742EA}" dt="2023-05-11T16:30:49.934" v="686" actId="478"/>
          <ac:spMkLst>
            <pc:docMk/>
            <pc:sldMk cId="1054706776" sldId="275"/>
            <ac:spMk id="13" creationId="{98DBCBB0-5B0B-8F8D-0611-C927ADD986EE}"/>
          </ac:spMkLst>
        </pc:spChg>
        <pc:spChg chg="add del mod">
          <ac:chgData name="alisha saley" userId="92261b077c2843b1" providerId="LiveId" clId="{A6452C20-F4C9-4A4F-96F6-284DFF9742EA}" dt="2023-05-11T16:31:01.032" v="695" actId="478"/>
          <ac:spMkLst>
            <pc:docMk/>
            <pc:sldMk cId="1054706776" sldId="275"/>
            <ac:spMk id="14" creationId="{030F3EC7-A8FD-827F-2661-EADD62D85B8E}"/>
          </ac:spMkLst>
        </pc:spChg>
        <pc:spChg chg="add del mod">
          <ac:chgData name="alisha saley" userId="92261b077c2843b1" providerId="LiveId" clId="{A6452C20-F4C9-4A4F-96F6-284DFF9742EA}" dt="2023-05-11T16:31:10.880" v="704" actId="478"/>
          <ac:spMkLst>
            <pc:docMk/>
            <pc:sldMk cId="1054706776" sldId="275"/>
            <ac:spMk id="15" creationId="{A086F759-7DE6-C239-0A6C-AA507F3374FA}"/>
          </ac:spMkLst>
        </pc:spChg>
        <pc:spChg chg="add del mod">
          <ac:chgData name="alisha saley" userId="92261b077c2843b1" providerId="LiveId" clId="{A6452C20-F4C9-4A4F-96F6-284DFF9742EA}" dt="2023-05-11T16:31:04.134" v="698" actId="478"/>
          <ac:spMkLst>
            <pc:docMk/>
            <pc:sldMk cId="1054706776" sldId="275"/>
            <ac:spMk id="16" creationId="{341B76ED-F923-7C0E-36E6-91F436B1707B}"/>
          </ac:spMkLst>
        </pc:spChg>
        <pc:spChg chg="add del mod">
          <ac:chgData name="alisha saley" userId="92261b077c2843b1" providerId="LiveId" clId="{A6452C20-F4C9-4A4F-96F6-284DFF9742EA}" dt="2023-05-11T16:30:53.982" v="689" actId="478"/>
          <ac:spMkLst>
            <pc:docMk/>
            <pc:sldMk cId="1054706776" sldId="275"/>
            <ac:spMk id="17" creationId="{36BC1DA2-AD7B-9FD5-F268-83129CDCDF6E}"/>
          </ac:spMkLst>
        </pc:spChg>
        <pc:spChg chg="add del mod">
          <ac:chgData name="alisha saley" userId="92261b077c2843b1" providerId="LiveId" clId="{A6452C20-F4C9-4A4F-96F6-284DFF9742EA}" dt="2023-05-11T16:31:13.782" v="707" actId="478"/>
          <ac:spMkLst>
            <pc:docMk/>
            <pc:sldMk cId="1054706776" sldId="275"/>
            <ac:spMk id="18" creationId="{F0665B4A-7285-F653-0C17-16AFA8005A35}"/>
          </ac:spMkLst>
        </pc:spChg>
        <pc:spChg chg="add del mod">
          <ac:chgData name="alisha saley" userId="92261b077c2843b1" providerId="LiveId" clId="{A6452C20-F4C9-4A4F-96F6-284DFF9742EA}" dt="2023-05-11T16:27:50.831" v="658" actId="21"/>
          <ac:spMkLst>
            <pc:docMk/>
            <pc:sldMk cId="1054706776" sldId="275"/>
            <ac:spMk id="19" creationId="{0D55D0FD-FCF0-1842-6B91-7B86A4B03C9B}"/>
          </ac:spMkLst>
        </pc:spChg>
        <pc:spChg chg="add mod ord">
          <ac:chgData name="alisha saley" userId="92261b077c2843b1" providerId="LiveId" clId="{A6452C20-F4C9-4A4F-96F6-284DFF9742EA}" dt="2023-05-11T16:32:23.636" v="728" actId="166"/>
          <ac:spMkLst>
            <pc:docMk/>
            <pc:sldMk cId="1054706776" sldId="275"/>
            <ac:spMk id="20" creationId="{9C984B51-07FD-9D30-8F00-2D1F416BF6A3}"/>
          </ac:spMkLst>
        </pc:spChg>
        <pc:spChg chg="add mod ord">
          <ac:chgData name="alisha saley" userId="92261b077c2843b1" providerId="LiveId" clId="{A6452C20-F4C9-4A4F-96F6-284DFF9742EA}" dt="2023-05-11T16:33:48.260" v="745" actId="14100"/>
          <ac:spMkLst>
            <pc:docMk/>
            <pc:sldMk cId="1054706776" sldId="275"/>
            <ac:spMk id="21" creationId="{84093EAD-5693-A88F-3ECC-48E8C602B74A}"/>
          </ac:spMkLst>
        </pc:spChg>
        <pc:spChg chg="add mod ord">
          <ac:chgData name="alisha saley" userId="92261b077c2843b1" providerId="LiveId" clId="{A6452C20-F4C9-4A4F-96F6-284DFF9742EA}" dt="2023-05-11T16:33:36.173" v="743" actId="14100"/>
          <ac:spMkLst>
            <pc:docMk/>
            <pc:sldMk cId="1054706776" sldId="275"/>
            <ac:spMk id="22" creationId="{D3F5BA45-0896-087F-47DA-84012C725E20}"/>
          </ac:spMkLst>
        </pc:spChg>
        <pc:spChg chg="add del mod">
          <ac:chgData name="alisha saley" userId="92261b077c2843b1" providerId="LiveId" clId="{A6452C20-F4C9-4A4F-96F6-284DFF9742EA}" dt="2023-05-11T16:31:26.809" v="712" actId="478"/>
          <ac:spMkLst>
            <pc:docMk/>
            <pc:sldMk cId="1054706776" sldId="275"/>
            <ac:spMk id="25" creationId="{73F89DB7-CF8F-DD6C-7577-98123921FD14}"/>
          </ac:spMkLst>
        </pc:spChg>
        <pc:spChg chg="add del mod">
          <ac:chgData name="alisha saley" userId="92261b077c2843b1" providerId="LiveId" clId="{A6452C20-F4C9-4A4F-96F6-284DFF9742EA}" dt="2023-05-11T16:30:45.095" v="684" actId="478"/>
          <ac:spMkLst>
            <pc:docMk/>
            <pc:sldMk cId="1054706776" sldId="275"/>
            <ac:spMk id="26" creationId="{F7E6B4E5-28B0-1A98-C734-9F6FDE2EE0CC}"/>
          </ac:spMkLst>
        </pc:spChg>
        <pc:spChg chg="add del mod">
          <ac:chgData name="alisha saley" userId="92261b077c2843b1" providerId="LiveId" clId="{A6452C20-F4C9-4A4F-96F6-284DFF9742EA}" dt="2023-05-11T16:31:06.559" v="700" actId="478"/>
          <ac:spMkLst>
            <pc:docMk/>
            <pc:sldMk cId="1054706776" sldId="275"/>
            <ac:spMk id="27" creationId="{15C12A38-DDCC-8D98-77F6-3FDB1D32F983}"/>
          </ac:spMkLst>
        </pc:spChg>
        <pc:spChg chg="add del mod">
          <ac:chgData name="alisha saley" userId="92261b077c2843b1" providerId="LiveId" clId="{A6452C20-F4C9-4A4F-96F6-284DFF9742EA}" dt="2023-05-11T16:30:56.887" v="691" actId="478"/>
          <ac:spMkLst>
            <pc:docMk/>
            <pc:sldMk cId="1054706776" sldId="275"/>
            <ac:spMk id="28" creationId="{0203DF15-0650-CEF4-E710-EB820016CE6A}"/>
          </ac:spMkLst>
        </pc:spChg>
        <pc:spChg chg="add del mod">
          <ac:chgData name="alisha saley" userId="92261b077c2843b1" providerId="LiveId" clId="{A6452C20-F4C9-4A4F-96F6-284DFF9742EA}" dt="2023-05-11T16:30:42.533" v="682" actId="478"/>
          <ac:spMkLst>
            <pc:docMk/>
            <pc:sldMk cId="1054706776" sldId="275"/>
            <ac:spMk id="29" creationId="{639F68C5-BC3E-4BB3-4412-087DE7ECA2EF}"/>
          </ac:spMkLst>
        </pc:spChg>
        <pc:spChg chg="add del mod">
          <ac:chgData name="alisha saley" userId="92261b077c2843b1" providerId="LiveId" clId="{A6452C20-F4C9-4A4F-96F6-284DFF9742EA}" dt="2023-05-11T16:31:00.356" v="694" actId="478"/>
          <ac:spMkLst>
            <pc:docMk/>
            <pc:sldMk cId="1054706776" sldId="275"/>
            <ac:spMk id="30" creationId="{22EA0D22-0CB6-A453-327E-90F0B6580DCC}"/>
          </ac:spMkLst>
        </pc:spChg>
        <pc:spChg chg="add del mod">
          <ac:chgData name="alisha saley" userId="92261b077c2843b1" providerId="LiveId" clId="{A6452C20-F4C9-4A4F-96F6-284DFF9742EA}" dt="2023-05-11T16:31:10.228" v="703" actId="478"/>
          <ac:spMkLst>
            <pc:docMk/>
            <pc:sldMk cId="1054706776" sldId="275"/>
            <ac:spMk id="31" creationId="{25BF8F6B-9ECD-1B95-0596-927F339F7812}"/>
          </ac:spMkLst>
        </pc:spChg>
        <pc:spChg chg="add del mod">
          <ac:chgData name="alisha saley" userId="92261b077c2843b1" providerId="LiveId" clId="{A6452C20-F4C9-4A4F-96F6-284DFF9742EA}" dt="2023-05-11T16:31:03.468" v="697" actId="478"/>
          <ac:spMkLst>
            <pc:docMk/>
            <pc:sldMk cId="1054706776" sldId="275"/>
            <ac:spMk id="32" creationId="{B73CE51C-7FBC-3ED3-AAE1-53753CB3B97B}"/>
          </ac:spMkLst>
        </pc:spChg>
        <pc:spChg chg="add del mod">
          <ac:chgData name="alisha saley" userId="92261b077c2843b1" providerId="LiveId" clId="{A6452C20-F4C9-4A4F-96F6-284DFF9742EA}" dt="2023-05-11T16:30:52.900" v="688" actId="478"/>
          <ac:spMkLst>
            <pc:docMk/>
            <pc:sldMk cId="1054706776" sldId="275"/>
            <ac:spMk id="33" creationId="{C64A5798-3558-F9DB-5643-AFEA04C59DA3}"/>
          </ac:spMkLst>
        </pc:spChg>
        <pc:spChg chg="add del mod">
          <ac:chgData name="alisha saley" userId="92261b077c2843b1" providerId="LiveId" clId="{A6452C20-F4C9-4A4F-96F6-284DFF9742EA}" dt="2023-05-11T16:31:13.113" v="706" actId="478"/>
          <ac:spMkLst>
            <pc:docMk/>
            <pc:sldMk cId="1054706776" sldId="275"/>
            <ac:spMk id="34" creationId="{A5AE9F9C-0A66-02F7-FFAC-807DF57B0E71}"/>
          </ac:spMkLst>
        </pc:spChg>
        <pc:spChg chg="add del mod">
          <ac:chgData name="alisha saley" userId="92261b077c2843b1" providerId="LiveId" clId="{A6452C20-F4C9-4A4F-96F6-284DFF9742EA}" dt="2023-05-11T16:31:23.297" v="709" actId="478"/>
          <ac:spMkLst>
            <pc:docMk/>
            <pc:sldMk cId="1054706776" sldId="275"/>
            <ac:spMk id="35" creationId="{E3F49281-6D7C-FB80-1F63-A5565EE78F35}"/>
          </ac:spMkLst>
        </pc:spChg>
        <pc:spChg chg="add del mod">
          <ac:chgData name="alisha saley" userId="92261b077c2843b1" providerId="LiveId" clId="{A6452C20-F4C9-4A4F-96F6-284DFF9742EA}" dt="2023-05-11T16:31:26.097" v="711" actId="478"/>
          <ac:spMkLst>
            <pc:docMk/>
            <pc:sldMk cId="1054706776" sldId="275"/>
            <ac:spMk id="36" creationId="{D3F19E2A-66AD-45D9-F1B8-51101464977E}"/>
          </ac:spMkLst>
        </pc:spChg>
        <pc:spChg chg="add del mod">
          <ac:chgData name="alisha saley" userId="92261b077c2843b1" providerId="LiveId" clId="{A6452C20-F4C9-4A4F-96F6-284DFF9742EA}" dt="2023-05-11T16:30:36.476" v="680" actId="478"/>
          <ac:spMkLst>
            <pc:docMk/>
            <pc:sldMk cId="1054706776" sldId="275"/>
            <ac:spMk id="37" creationId="{965EE731-CCE9-64F2-547F-21BD45C58170}"/>
          </ac:spMkLst>
        </pc:spChg>
        <pc:spChg chg="add del mod">
          <ac:chgData name="alisha saley" userId="92261b077c2843b1" providerId="LiveId" clId="{A6452C20-F4C9-4A4F-96F6-284DFF9742EA}" dt="2023-05-11T16:31:05.923" v="699" actId="478"/>
          <ac:spMkLst>
            <pc:docMk/>
            <pc:sldMk cId="1054706776" sldId="275"/>
            <ac:spMk id="38" creationId="{D8761FCA-7AA0-3247-7C1D-D04933E88125}"/>
          </ac:spMkLst>
        </pc:spChg>
        <pc:spChg chg="add del mod">
          <ac:chgData name="alisha saley" userId="92261b077c2843b1" providerId="LiveId" clId="{A6452C20-F4C9-4A4F-96F6-284DFF9742EA}" dt="2023-05-11T16:30:56.017" v="690" actId="478"/>
          <ac:spMkLst>
            <pc:docMk/>
            <pc:sldMk cId="1054706776" sldId="275"/>
            <ac:spMk id="39" creationId="{54D704DC-7F1E-413A-B34E-879FFDAEC907}"/>
          </ac:spMkLst>
        </pc:spChg>
        <pc:spChg chg="add del mod">
          <ac:chgData name="alisha saley" userId="92261b077c2843b1" providerId="LiveId" clId="{A6452C20-F4C9-4A4F-96F6-284DFF9742EA}" dt="2023-05-11T16:30:41.152" v="681" actId="478"/>
          <ac:spMkLst>
            <pc:docMk/>
            <pc:sldMk cId="1054706776" sldId="275"/>
            <ac:spMk id="40" creationId="{019DAC82-B2E0-B141-2A7E-379D74779CEE}"/>
          </ac:spMkLst>
        </pc:spChg>
        <pc:spChg chg="add del mod">
          <ac:chgData name="alisha saley" userId="92261b077c2843b1" providerId="LiveId" clId="{A6452C20-F4C9-4A4F-96F6-284DFF9742EA}" dt="2023-05-11T16:30:59.646" v="693" actId="478"/>
          <ac:spMkLst>
            <pc:docMk/>
            <pc:sldMk cId="1054706776" sldId="275"/>
            <ac:spMk id="41" creationId="{6C72C15C-AA9E-BE15-A003-E2FBCB5A2F41}"/>
          </ac:spMkLst>
        </pc:spChg>
        <pc:spChg chg="add del mod">
          <ac:chgData name="alisha saley" userId="92261b077c2843b1" providerId="LiveId" clId="{A6452C20-F4C9-4A4F-96F6-284DFF9742EA}" dt="2023-05-11T16:31:09.594" v="702" actId="478"/>
          <ac:spMkLst>
            <pc:docMk/>
            <pc:sldMk cId="1054706776" sldId="275"/>
            <ac:spMk id="42" creationId="{058D4DB2-B05A-3483-6235-118E67B16DC7}"/>
          </ac:spMkLst>
        </pc:spChg>
        <pc:spChg chg="add del mod">
          <ac:chgData name="alisha saley" userId="92261b077c2843b1" providerId="LiveId" clId="{A6452C20-F4C9-4A4F-96F6-284DFF9742EA}" dt="2023-05-11T16:31:02.790" v="696" actId="478"/>
          <ac:spMkLst>
            <pc:docMk/>
            <pc:sldMk cId="1054706776" sldId="275"/>
            <ac:spMk id="43" creationId="{5AF022CB-D968-1752-9DB7-A7CE9B322403}"/>
          </ac:spMkLst>
        </pc:spChg>
        <pc:spChg chg="add del mod">
          <ac:chgData name="alisha saley" userId="92261b077c2843b1" providerId="LiveId" clId="{A6452C20-F4C9-4A4F-96F6-284DFF9742EA}" dt="2023-05-11T16:30:51.633" v="687" actId="478"/>
          <ac:spMkLst>
            <pc:docMk/>
            <pc:sldMk cId="1054706776" sldId="275"/>
            <ac:spMk id="44" creationId="{9E41CD8D-60C8-18EC-140C-7BB703381C10}"/>
          </ac:spMkLst>
        </pc:spChg>
        <pc:spChg chg="add del mod">
          <ac:chgData name="alisha saley" userId="92261b077c2843b1" providerId="LiveId" clId="{A6452C20-F4C9-4A4F-96F6-284DFF9742EA}" dt="2023-05-11T16:31:12.435" v="705" actId="478"/>
          <ac:spMkLst>
            <pc:docMk/>
            <pc:sldMk cId="1054706776" sldId="275"/>
            <ac:spMk id="45" creationId="{0E2FCC72-1313-DFC5-4FD5-A2DAE5F264D6}"/>
          </ac:spMkLst>
        </pc:spChg>
        <pc:spChg chg="add mod">
          <ac:chgData name="alisha saley" userId="92261b077c2843b1" providerId="LiveId" clId="{A6452C20-F4C9-4A4F-96F6-284DFF9742EA}" dt="2023-05-11T16:48:43.079" v="1133" actId="207"/>
          <ac:spMkLst>
            <pc:docMk/>
            <pc:sldMk cId="1054706776" sldId="275"/>
            <ac:spMk id="46" creationId="{45BCCDFC-BFB6-B304-9CE8-C44FE4D3B7D8}"/>
          </ac:spMkLst>
        </pc:spChg>
        <pc:spChg chg="add mod">
          <ac:chgData name="alisha saley" userId="92261b077c2843b1" providerId="LiveId" clId="{A6452C20-F4C9-4A4F-96F6-284DFF9742EA}" dt="2023-05-11T16:48:47.271" v="1134" actId="207"/>
          <ac:spMkLst>
            <pc:docMk/>
            <pc:sldMk cId="1054706776" sldId="275"/>
            <ac:spMk id="47" creationId="{19517E92-ED1A-BAA8-F51F-1DC75319E028}"/>
          </ac:spMkLst>
        </pc:spChg>
        <pc:spChg chg="add mod">
          <ac:chgData name="alisha saley" userId="92261b077c2843b1" providerId="LiveId" clId="{A6452C20-F4C9-4A4F-96F6-284DFF9742EA}" dt="2023-05-11T16:48:52.059" v="1135" actId="207"/>
          <ac:spMkLst>
            <pc:docMk/>
            <pc:sldMk cId="1054706776" sldId="275"/>
            <ac:spMk id="48" creationId="{9F957306-802B-DA46-FAC4-C93012A387F9}"/>
          </ac:spMkLst>
        </pc:spChg>
        <pc:spChg chg="add del mod">
          <ac:chgData name="alisha saley" userId="92261b077c2843b1" providerId="LiveId" clId="{A6452C20-F4C9-4A4F-96F6-284DFF9742EA}" dt="2023-05-11T16:39:11.766" v="758" actId="478"/>
          <ac:spMkLst>
            <pc:docMk/>
            <pc:sldMk cId="1054706776" sldId="275"/>
            <ac:spMk id="49" creationId="{F3D75152-3F67-28CD-644E-944F254D78C6}"/>
          </ac:spMkLst>
        </pc:spChg>
        <pc:spChg chg="add del mod">
          <ac:chgData name="alisha saley" userId="92261b077c2843b1" providerId="LiveId" clId="{A6452C20-F4C9-4A4F-96F6-284DFF9742EA}" dt="2023-05-11T16:39:33.055" v="765" actId="478"/>
          <ac:spMkLst>
            <pc:docMk/>
            <pc:sldMk cId="1054706776" sldId="275"/>
            <ac:spMk id="50" creationId="{773726E0-608B-5444-B60B-585D2AB9E389}"/>
          </ac:spMkLst>
        </pc:spChg>
        <pc:spChg chg="add del mod">
          <ac:chgData name="alisha saley" userId="92261b077c2843b1" providerId="LiveId" clId="{A6452C20-F4C9-4A4F-96F6-284DFF9742EA}" dt="2023-05-11T16:39:24.186" v="762" actId="478"/>
          <ac:spMkLst>
            <pc:docMk/>
            <pc:sldMk cId="1054706776" sldId="275"/>
            <ac:spMk id="51" creationId="{19CF7F35-21B1-6296-040D-92828841D9ED}"/>
          </ac:spMkLst>
        </pc:spChg>
        <pc:spChg chg="add del mod">
          <ac:chgData name="alisha saley" userId="92261b077c2843b1" providerId="LiveId" clId="{A6452C20-F4C9-4A4F-96F6-284DFF9742EA}" dt="2023-05-11T16:39:15.406" v="759" actId="478"/>
          <ac:spMkLst>
            <pc:docMk/>
            <pc:sldMk cId="1054706776" sldId="275"/>
            <ac:spMk id="52" creationId="{34612CDE-86EE-DB43-2EE8-F545CF92E46C}"/>
          </ac:spMkLst>
        </pc:spChg>
        <pc:spChg chg="add del mod">
          <ac:chgData name="alisha saley" userId="92261b077c2843b1" providerId="LiveId" clId="{A6452C20-F4C9-4A4F-96F6-284DFF9742EA}" dt="2023-05-11T16:39:27.316" v="763" actId="478"/>
          <ac:spMkLst>
            <pc:docMk/>
            <pc:sldMk cId="1054706776" sldId="275"/>
            <ac:spMk id="53" creationId="{ED079C9C-6820-9ACD-5A84-134C03E12AF6}"/>
          </ac:spMkLst>
        </pc:spChg>
        <pc:spChg chg="add del mod">
          <ac:chgData name="alisha saley" userId="92261b077c2843b1" providerId="LiveId" clId="{A6452C20-F4C9-4A4F-96F6-284DFF9742EA}" dt="2023-05-11T16:39:35.765" v="766" actId="478"/>
          <ac:spMkLst>
            <pc:docMk/>
            <pc:sldMk cId="1054706776" sldId="275"/>
            <ac:spMk id="54" creationId="{626B03FF-3CA3-0BF2-30E5-ECF2D1E84714}"/>
          </ac:spMkLst>
        </pc:spChg>
        <pc:spChg chg="add del mod">
          <ac:chgData name="alisha saley" userId="92261b077c2843b1" providerId="LiveId" clId="{A6452C20-F4C9-4A4F-96F6-284DFF9742EA}" dt="2023-05-11T16:39:29.818" v="764" actId="478"/>
          <ac:spMkLst>
            <pc:docMk/>
            <pc:sldMk cId="1054706776" sldId="275"/>
            <ac:spMk id="55" creationId="{1C564EBA-2140-7064-2FC8-DA1376FF4B89}"/>
          </ac:spMkLst>
        </pc:spChg>
        <pc:spChg chg="add del mod">
          <ac:chgData name="alisha saley" userId="92261b077c2843b1" providerId="LiveId" clId="{A6452C20-F4C9-4A4F-96F6-284DFF9742EA}" dt="2023-05-11T16:39:21.205" v="760" actId="478"/>
          <ac:spMkLst>
            <pc:docMk/>
            <pc:sldMk cId="1054706776" sldId="275"/>
            <ac:spMk id="56" creationId="{F51BB48A-DF31-07EA-3051-EBC58751354E}"/>
          </ac:spMkLst>
        </pc:spChg>
        <pc:spChg chg="add del mod">
          <ac:chgData name="alisha saley" userId="92261b077c2843b1" providerId="LiveId" clId="{A6452C20-F4C9-4A4F-96F6-284DFF9742EA}" dt="2023-05-11T16:39:38.093" v="767" actId="478"/>
          <ac:spMkLst>
            <pc:docMk/>
            <pc:sldMk cId="1054706776" sldId="275"/>
            <ac:spMk id="57" creationId="{9F5280BD-303E-7352-8F8E-AB711CB81BF8}"/>
          </ac:spMkLst>
        </pc:spChg>
        <pc:spChg chg="add mod">
          <ac:chgData name="alisha saley" userId="92261b077c2843b1" providerId="LiveId" clId="{A6452C20-F4C9-4A4F-96F6-284DFF9742EA}" dt="2023-05-11T16:32:04.416" v="725" actId="20577"/>
          <ac:spMkLst>
            <pc:docMk/>
            <pc:sldMk cId="1054706776" sldId="275"/>
            <ac:spMk id="59" creationId="{0BBFED39-50BE-7E9D-416C-645648A4EEB1}"/>
          </ac:spMkLst>
        </pc:spChg>
        <pc:spChg chg="add mod">
          <ac:chgData name="alisha saley" userId="92261b077c2843b1" providerId="LiveId" clId="{A6452C20-F4C9-4A4F-96F6-284DFF9742EA}" dt="2023-05-11T16:32:59.538" v="734" actId="1076"/>
          <ac:spMkLst>
            <pc:docMk/>
            <pc:sldMk cId="1054706776" sldId="275"/>
            <ac:spMk id="60" creationId="{90721259-6EB3-9F79-6DE4-D404D2926316}"/>
          </ac:spMkLst>
        </pc:spChg>
        <pc:spChg chg="add mod">
          <ac:chgData name="alisha saley" userId="92261b077c2843b1" providerId="LiveId" clId="{A6452C20-F4C9-4A4F-96F6-284DFF9742EA}" dt="2023-05-11T16:50:52.932" v="1151" actId="1076"/>
          <ac:spMkLst>
            <pc:docMk/>
            <pc:sldMk cId="1054706776" sldId="275"/>
            <ac:spMk id="1039" creationId="{9557A5C4-D78A-03F2-934A-7E4F54ED5BBC}"/>
          </ac:spMkLst>
        </pc:spChg>
        <pc:spChg chg="add mod">
          <ac:chgData name="alisha saley" userId="92261b077c2843b1" providerId="LiveId" clId="{A6452C20-F4C9-4A4F-96F6-284DFF9742EA}" dt="2023-05-11T16:50:56.557" v="1153" actId="1076"/>
          <ac:spMkLst>
            <pc:docMk/>
            <pc:sldMk cId="1054706776" sldId="275"/>
            <ac:spMk id="1040" creationId="{5A58CBC9-17BD-68E8-692B-6127884FA5C6}"/>
          </ac:spMkLst>
        </pc:spChg>
        <pc:spChg chg="add mod">
          <ac:chgData name="alisha saley" userId="92261b077c2843b1" providerId="LiveId" clId="{A6452C20-F4C9-4A4F-96F6-284DFF9742EA}" dt="2023-05-11T16:51:05.237" v="1155" actId="1076"/>
          <ac:spMkLst>
            <pc:docMk/>
            <pc:sldMk cId="1054706776" sldId="275"/>
            <ac:spMk id="1041" creationId="{38B5525B-26CD-6F6F-962A-1D1F92B7478D}"/>
          </ac:spMkLst>
        </pc:spChg>
        <pc:spChg chg="add mod">
          <ac:chgData name="alisha saley" userId="92261b077c2843b1" providerId="LiveId" clId="{A6452C20-F4C9-4A4F-96F6-284DFF9742EA}" dt="2023-05-11T16:51:09.973" v="1157" actId="1076"/>
          <ac:spMkLst>
            <pc:docMk/>
            <pc:sldMk cId="1054706776" sldId="275"/>
            <ac:spMk id="1042" creationId="{10E88D63-CB1C-0425-9E96-928E9EE90111}"/>
          </ac:spMkLst>
        </pc:spChg>
        <pc:spChg chg="add mod">
          <ac:chgData name="alisha saley" userId="92261b077c2843b1" providerId="LiveId" clId="{A6452C20-F4C9-4A4F-96F6-284DFF9742EA}" dt="2023-05-11T16:51:46.033" v="1159" actId="1076"/>
          <ac:spMkLst>
            <pc:docMk/>
            <pc:sldMk cId="1054706776" sldId="275"/>
            <ac:spMk id="1043" creationId="{CFF2E270-EFDA-D593-B4E4-EABD5893BD29}"/>
          </ac:spMkLst>
        </pc:spChg>
        <pc:grpChg chg="add mod">
          <ac:chgData name="alisha saley" userId="92261b077c2843b1" providerId="LiveId" clId="{A6452C20-F4C9-4A4F-96F6-284DFF9742EA}" dt="2023-05-11T16:32:12.827" v="726" actId="1076"/>
          <ac:grpSpMkLst>
            <pc:docMk/>
            <pc:sldMk cId="1054706776" sldId="275"/>
            <ac:grpSpMk id="58" creationId="{934B7A0F-401F-5D90-E14A-19DC64D3CBD4}"/>
          </ac:grpSpMkLst>
        </pc:grpChg>
        <pc:picChg chg="add mod modCrop">
          <ac:chgData name="alisha saley" userId="92261b077c2843b1" providerId="LiveId" clId="{A6452C20-F4C9-4A4F-96F6-284DFF9742EA}" dt="2023-05-11T16:22:32.088" v="598" actId="1076"/>
          <ac:picMkLst>
            <pc:docMk/>
            <pc:sldMk cId="1054706776" sldId="275"/>
            <ac:picMk id="5" creationId="{B083FF7A-A524-0275-C79E-3DA925785CB2}"/>
          </ac:picMkLst>
        </pc:picChg>
        <pc:picChg chg="add mod modCrop">
          <ac:chgData name="alisha saley" userId="92261b077c2843b1" providerId="LiveId" clId="{A6452C20-F4C9-4A4F-96F6-284DFF9742EA}" dt="2023-05-11T16:31:53.935" v="716" actId="1076"/>
          <ac:picMkLst>
            <pc:docMk/>
            <pc:sldMk cId="1054706776" sldId="275"/>
            <ac:picMk id="24" creationId="{95ACF0BC-6D17-5782-FD06-CC2BE7A088B0}"/>
          </ac:picMkLst>
        </pc:picChg>
        <pc:picChg chg="add mod">
          <ac:chgData name="alisha saley" userId="92261b077c2843b1" providerId="LiveId" clId="{A6452C20-F4C9-4A4F-96F6-284DFF9742EA}" dt="2023-05-11T16:42:18.762" v="1001" actId="1076"/>
          <ac:picMkLst>
            <pc:docMk/>
            <pc:sldMk cId="1054706776" sldId="275"/>
            <ac:picMk id="61" creationId="{CBC479B3-610C-044F-B627-0385CB87A800}"/>
          </ac:picMkLst>
        </pc:picChg>
        <pc:picChg chg="add mod">
          <ac:chgData name="alisha saley" userId="92261b077c2843b1" providerId="LiveId" clId="{A6452C20-F4C9-4A4F-96F6-284DFF9742EA}" dt="2023-05-11T16:39:58.298" v="821" actId="1037"/>
          <ac:picMkLst>
            <pc:docMk/>
            <pc:sldMk cId="1054706776" sldId="275"/>
            <ac:picMk id="62" creationId="{EEA310BC-73B8-5872-ED32-AE0D47CA20FB}"/>
          </ac:picMkLst>
        </pc:picChg>
        <pc:picChg chg="add mod">
          <ac:chgData name="alisha saley" userId="92261b077c2843b1" providerId="LiveId" clId="{A6452C20-F4C9-4A4F-96F6-284DFF9742EA}" dt="2023-05-11T16:40:03.817" v="886" actId="1035"/>
          <ac:picMkLst>
            <pc:docMk/>
            <pc:sldMk cId="1054706776" sldId="275"/>
            <ac:picMk id="63" creationId="{A3493C4C-0AE9-1197-7A08-92042A00F3DF}"/>
          </ac:picMkLst>
        </pc:picChg>
        <pc:picChg chg="add mod">
          <ac:chgData name="alisha saley" userId="92261b077c2843b1" providerId="LiveId" clId="{A6452C20-F4C9-4A4F-96F6-284DFF9742EA}" dt="2023-05-11T16:40:11.553" v="972" actId="1036"/>
          <ac:picMkLst>
            <pc:docMk/>
            <pc:sldMk cId="1054706776" sldId="275"/>
            <ac:picMk id="1024" creationId="{5100376F-A8EC-E589-AE16-B5D4FFA27CA2}"/>
          </ac:picMkLst>
        </pc:picChg>
        <pc:picChg chg="add mod">
          <ac:chgData name="alisha saley" userId="92261b077c2843b1" providerId="LiveId" clId="{A6452C20-F4C9-4A4F-96F6-284DFF9742EA}" dt="2023-05-11T16:40:16.833" v="974" actId="1076"/>
          <ac:picMkLst>
            <pc:docMk/>
            <pc:sldMk cId="1054706776" sldId="275"/>
            <ac:picMk id="1025" creationId="{166B2D0C-23E4-0F50-6291-5400CCCD46FF}"/>
          </ac:picMkLst>
        </pc:picChg>
        <pc:picChg chg="add mod">
          <ac:chgData name="alisha saley" userId="92261b077c2843b1" providerId="LiveId" clId="{A6452C20-F4C9-4A4F-96F6-284DFF9742EA}" dt="2023-05-11T16:40:56.281" v="981" actId="14100"/>
          <ac:picMkLst>
            <pc:docMk/>
            <pc:sldMk cId="1054706776" sldId="275"/>
            <ac:picMk id="1026" creationId="{B412F574-324F-BF90-CEA5-2653315523DA}"/>
          </ac:picMkLst>
        </pc:picChg>
        <pc:picChg chg="add mod">
          <ac:chgData name="alisha saley" userId="92261b077c2843b1" providerId="LiveId" clId="{A6452C20-F4C9-4A4F-96F6-284DFF9742EA}" dt="2023-05-11T16:42:35.468" v="1007" actId="1076"/>
          <ac:picMkLst>
            <pc:docMk/>
            <pc:sldMk cId="1054706776" sldId="275"/>
            <ac:picMk id="1027" creationId="{929F80FB-9D14-6722-5491-A435FA65B09C}"/>
          </ac:picMkLst>
        </pc:picChg>
        <pc:picChg chg="add mod">
          <ac:chgData name="alisha saley" userId="92261b077c2843b1" providerId="LiveId" clId="{A6452C20-F4C9-4A4F-96F6-284DFF9742EA}" dt="2023-05-11T16:40:28.153" v="978" actId="1076"/>
          <ac:picMkLst>
            <pc:docMk/>
            <pc:sldMk cId="1054706776" sldId="275"/>
            <ac:picMk id="1028" creationId="{7F732712-CAC0-0657-9921-5366371ACFED}"/>
          </ac:picMkLst>
        </pc:picChg>
        <pc:picChg chg="add mod">
          <ac:chgData name="alisha saley" userId="92261b077c2843b1" providerId="LiveId" clId="{A6452C20-F4C9-4A4F-96F6-284DFF9742EA}" dt="2023-05-11T16:41:05.162" v="983" actId="1076"/>
          <ac:picMkLst>
            <pc:docMk/>
            <pc:sldMk cId="1054706776" sldId="275"/>
            <ac:picMk id="1029" creationId="{265E32E2-0CAD-3DBA-1873-6A3299AF397C}"/>
          </ac:picMkLst>
        </pc:picChg>
        <pc:picChg chg="add mod">
          <ac:chgData name="alisha saley" userId="92261b077c2843b1" providerId="LiveId" clId="{A6452C20-F4C9-4A4F-96F6-284DFF9742EA}" dt="2023-05-11T16:42:15.208" v="1000" actId="1076"/>
          <ac:picMkLst>
            <pc:docMk/>
            <pc:sldMk cId="1054706776" sldId="275"/>
            <ac:picMk id="1030" creationId="{4AABA108-69A5-C7AE-657F-CF55024C84C5}"/>
          </ac:picMkLst>
        </pc:picChg>
        <pc:picChg chg="add mod">
          <ac:chgData name="alisha saley" userId="92261b077c2843b1" providerId="LiveId" clId="{A6452C20-F4C9-4A4F-96F6-284DFF9742EA}" dt="2023-05-11T16:42:29.637" v="1005" actId="1076"/>
          <ac:picMkLst>
            <pc:docMk/>
            <pc:sldMk cId="1054706776" sldId="275"/>
            <ac:picMk id="1031" creationId="{6C2C93FF-E34D-D779-232C-04026346AED2}"/>
          </ac:picMkLst>
        </pc:picChg>
        <pc:picChg chg="add mod">
          <ac:chgData name="alisha saley" userId="92261b077c2843b1" providerId="LiveId" clId="{A6452C20-F4C9-4A4F-96F6-284DFF9742EA}" dt="2023-05-11T16:41:22.718" v="989" actId="1076"/>
          <ac:picMkLst>
            <pc:docMk/>
            <pc:sldMk cId="1054706776" sldId="275"/>
            <ac:picMk id="1032" creationId="{C59EC9B4-5FAB-F553-D510-56576C17DCD9}"/>
          </ac:picMkLst>
        </pc:picChg>
        <pc:picChg chg="add mod">
          <ac:chgData name="alisha saley" userId="92261b077c2843b1" providerId="LiveId" clId="{A6452C20-F4C9-4A4F-96F6-284DFF9742EA}" dt="2023-05-11T16:41:28.394" v="991" actId="1076"/>
          <ac:picMkLst>
            <pc:docMk/>
            <pc:sldMk cId="1054706776" sldId="275"/>
            <ac:picMk id="1033" creationId="{64BF5D94-E248-D999-8CCE-0B57D36F8E50}"/>
          </ac:picMkLst>
        </pc:picChg>
        <pc:picChg chg="add mod">
          <ac:chgData name="alisha saley" userId="92261b077c2843b1" providerId="LiveId" clId="{A6452C20-F4C9-4A4F-96F6-284DFF9742EA}" dt="2023-05-11T16:42:10.888" v="999" actId="1076"/>
          <ac:picMkLst>
            <pc:docMk/>
            <pc:sldMk cId="1054706776" sldId="275"/>
            <ac:picMk id="1034" creationId="{B0991443-5895-3399-A54E-4D780156122C}"/>
          </ac:picMkLst>
        </pc:picChg>
        <pc:picChg chg="add mod">
          <ac:chgData name="alisha saley" userId="92261b077c2843b1" providerId="LiveId" clId="{A6452C20-F4C9-4A4F-96F6-284DFF9742EA}" dt="2023-05-11T16:41:43.151" v="994" actId="1076"/>
          <ac:picMkLst>
            <pc:docMk/>
            <pc:sldMk cId="1054706776" sldId="275"/>
            <ac:picMk id="1035" creationId="{2454E0A2-372B-013B-D772-C18935907B8D}"/>
          </ac:picMkLst>
        </pc:picChg>
        <pc:picChg chg="add mod">
          <ac:chgData name="alisha saley" userId="92261b077c2843b1" providerId="LiveId" clId="{A6452C20-F4C9-4A4F-96F6-284DFF9742EA}" dt="2023-05-11T16:41:48.312" v="996" actId="1076"/>
          <ac:picMkLst>
            <pc:docMk/>
            <pc:sldMk cId="1054706776" sldId="275"/>
            <ac:picMk id="1036" creationId="{43F3A85E-B0C9-4585-4D2A-3671187E5A61}"/>
          </ac:picMkLst>
        </pc:picChg>
        <pc:picChg chg="add mod">
          <ac:chgData name="alisha saley" userId="92261b077c2843b1" providerId="LiveId" clId="{A6452C20-F4C9-4A4F-96F6-284DFF9742EA}" dt="2023-05-11T16:42:42.087" v="1008" actId="1076"/>
          <ac:picMkLst>
            <pc:docMk/>
            <pc:sldMk cId="1054706776" sldId="275"/>
            <ac:picMk id="1037" creationId="{50E06E9E-8C05-81E3-E70A-860E44F85F88}"/>
          </ac:picMkLst>
        </pc:picChg>
        <pc:picChg chg="add mod">
          <ac:chgData name="alisha saley" userId="92261b077c2843b1" providerId="LiveId" clId="{A6452C20-F4C9-4A4F-96F6-284DFF9742EA}" dt="2023-05-11T16:42:32.489" v="1006" actId="1076"/>
          <ac:picMkLst>
            <pc:docMk/>
            <pc:sldMk cId="1054706776" sldId="275"/>
            <ac:picMk id="1038" creationId="{B914E6EB-595B-FDAE-0D79-85135EAF998B}"/>
          </ac:picMkLst>
        </pc:picChg>
      </pc:sldChg>
      <pc:sldChg chg="addSp delSp modSp new del mod">
        <pc:chgData name="alisha saley" userId="92261b077c2843b1" providerId="LiveId" clId="{A6452C20-F4C9-4A4F-96F6-284DFF9742EA}" dt="2023-05-17T10:01:31.579" v="1462" actId="47"/>
        <pc:sldMkLst>
          <pc:docMk/>
          <pc:sldMk cId="3189875695" sldId="276"/>
        </pc:sldMkLst>
        <pc:spChg chg="del mod">
          <ac:chgData name="alisha saley" userId="92261b077c2843b1" providerId="LiveId" clId="{A6452C20-F4C9-4A4F-96F6-284DFF9742EA}" dt="2023-05-15T15:18:32.356" v="1166" actId="478"/>
          <ac:spMkLst>
            <pc:docMk/>
            <pc:sldMk cId="3189875695" sldId="276"/>
            <ac:spMk id="2" creationId="{4CBEDBD3-5BFE-A7FA-DC2E-F85461C534A2}"/>
          </ac:spMkLst>
        </pc:spChg>
        <pc:spChg chg="del">
          <ac:chgData name="alisha saley" userId="92261b077c2843b1" providerId="LiveId" clId="{A6452C20-F4C9-4A4F-96F6-284DFF9742EA}" dt="2023-05-15T10:32:36.342" v="1161" actId="478"/>
          <ac:spMkLst>
            <pc:docMk/>
            <pc:sldMk cId="3189875695" sldId="276"/>
            <ac:spMk id="3" creationId="{EBEA365E-FA2E-6948-C283-CBEEFDDD2CA8}"/>
          </ac:spMkLst>
        </pc:spChg>
        <pc:spChg chg="add mod">
          <ac:chgData name="alisha saley" userId="92261b077c2843b1" providerId="LiveId" clId="{A6452C20-F4C9-4A4F-96F6-284DFF9742EA}" dt="2023-05-15T15:18:32.356" v="1166" actId="478"/>
          <ac:spMkLst>
            <pc:docMk/>
            <pc:sldMk cId="3189875695" sldId="276"/>
            <ac:spMk id="7" creationId="{27B19D3C-DB1C-A1A1-8D1B-1A4FB2AF9093}"/>
          </ac:spMkLst>
        </pc:spChg>
        <pc:picChg chg="add del mod">
          <ac:chgData name="alisha saley" userId="92261b077c2843b1" providerId="LiveId" clId="{A6452C20-F4C9-4A4F-96F6-284DFF9742EA}" dt="2023-05-15T10:32:47.367" v="1164" actId="478"/>
          <ac:picMkLst>
            <pc:docMk/>
            <pc:sldMk cId="3189875695" sldId="276"/>
            <ac:picMk id="5" creationId="{A48F16E9-5FB7-6497-BEE4-81A285C36790}"/>
          </ac:picMkLst>
        </pc:picChg>
        <pc:picChg chg="add del mod">
          <ac:chgData name="alisha saley" userId="92261b077c2843b1" providerId="LiveId" clId="{A6452C20-F4C9-4A4F-96F6-284DFF9742EA}" dt="2023-05-15T15:18:47.336" v="1170" actId="478"/>
          <ac:picMkLst>
            <pc:docMk/>
            <pc:sldMk cId="3189875695" sldId="276"/>
            <ac:picMk id="9" creationId="{0D59EFF6-86E4-BDEE-63E5-793D47EF1EE9}"/>
          </ac:picMkLst>
        </pc:picChg>
        <pc:picChg chg="add del mod modCrop">
          <ac:chgData name="alisha saley" userId="92261b077c2843b1" providerId="LiveId" clId="{A6452C20-F4C9-4A4F-96F6-284DFF9742EA}" dt="2023-05-17T10:01:17.631" v="1460" actId="21"/>
          <ac:picMkLst>
            <pc:docMk/>
            <pc:sldMk cId="3189875695" sldId="276"/>
            <ac:picMk id="11" creationId="{B1BC9DCA-A88F-EED7-7B54-27299E481840}"/>
          </ac:picMkLst>
        </pc:picChg>
        <pc:picChg chg="add del mod">
          <ac:chgData name="alisha saley" userId="92261b077c2843b1" providerId="LiveId" clId="{A6452C20-F4C9-4A4F-96F6-284DFF9742EA}" dt="2023-05-15T15:25:46.680" v="1211" actId="478"/>
          <ac:picMkLst>
            <pc:docMk/>
            <pc:sldMk cId="3189875695" sldId="276"/>
            <ac:picMk id="12" creationId="{A3034E17-0D76-6A13-9776-BD530F5BF46B}"/>
          </ac:picMkLst>
        </pc:picChg>
        <pc:picChg chg="add del mod">
          <ac:chgData name="alisha saley" userId="92261b077c2843b1" providerId="LiveId" clId="{A6452C20-F4C9-4A4F-96F6-284DFF9742EA}" dt="2023-05-15T15:21:32.956" v="1187" actId="478"/>
          <ac:picMkLst>
            <pc:docMk/>
            <pc:sldMk cId="3189875695" sldId="276"/>
            <ac:picMk id="13" creationId="{229FEC3A-BB46-7F9A-4157-303B6BFDCF48}"/>
          </ac:picMkLst>
        </pc:picChg>
        <pc:picChg chg="add del mod">
          <ac:chgData name="alisha saley" userId="92261b077c2843b1" providerId="LiveId" clId="{A6452C20-F4C9-4A4F-96F6-284DFF9742EA}" dt="2023-05-15T15:23:43.897" v="1199" actId="478"/>
          <ac:picMkLst>
            <pc:docMk/>
            <pc:sldMk cId="3189875695" sldId="276"/>
            <ac:picMk id="14" creationId="{E9AFF915-4416-FDAC-1DD2-03207A90B403}"/>
          </ac:picMkLst>
        </pc:picChg>
        <pc:picChg chg="add del mod">
          <ac:chgData name="alisha saley" userId="92261b077c2843b1" providerId="LiveId" clId="{A6452C20-F4C9-4A4F-96F6-284DFF9742EA}" dt="2023-05-15T15:25:44.962" v="1209" actId="478"/>
          <ac:picMkLst>
            <pc:docMk/>
            <pc:sldMk cId="3189875695" sldId="276"/>
            <ac:picMk id="15" creationId="{F65D08BB-78C9-766B-D7CF-815AD1411359}"/>
          </ac:picMkLst>
        </pc:picChg>
        <pc:picChg chg="add del mod">
          <ac:chgData name="alisha saley" userId="92261b077c2843b1" providerId="LiveId" clId="{A6452C20-F4C9-4A4F-96F6-284DFF9742EA}" dt="2023-05-15T15:25:41.726" v="1207" actId="478"/>
          <ac:picMkLst>
            <pc:docMk/>
            <pc:sldMk cId="3189875695" sldId="276"/>
            <ac:picMk id="16" creationId="{C11E84D8-B21E-DD89-4B6F-8624BBFF5B19}"/>
          </ac:picMkLst>
        </pc:picChg>
        <pc:picChg chg="add del mod">
          <ac:chgData name="alisha saley" userId="92261b077c2843b1" providerId="LiveId" clId="{A6452C20-F4C9-4A4F-96F6-284DFF9742EA}" dt="2023-05-15T15:25:45.830" v="1210" actId="478"/>
          <ac:picMkLst>
            <pc:docMk/>
            <pc:sldMk cId="3189875695" sldId="276"/>
            <ac:picMk id="17" creationId="{2CEBBB80-37A5-4D3F-AE21-71BD74FDB589}"/>
          </ac:picMkLst>
        </pc:picChg>
        <pc:picChg chg="add del mod">
          <ac:chgData name="alisha saley" userId="92261b077c2843b1" providerId="LiveId" clId="{A6452C20-F4C9-4A4F-96F6-284DFF9742EA}" dt="2023-05-15T15:25:43.327" v="1208" actId="478"/>
          <ac:picMkLst>
            <pc:docMk/>
            <pc:sldMk cId="3189875695" sldId="276"/>
            <ac:picMk id="18" creationId="{529A1F6B-E293-3027-6183-BAE6473CDCFE}"/>
          </ac:picMkLst>
        </pc:picChg>
        <pc:picChg chg="add mod modCrop">
          <ac:chgData name="alisha saley" userId="92261b077c2843b1" providerId="LiveId" clId="{A6452C20-F4C9-4A4F-96F6-284DFF9742EA}" dt="2023-05-17T09:52:06.851" v="1295" actId="14100"/>
          <ac:picMkLst>
            <pc:docMk/>
            <pc:sldMk cId="3189875695" sldId="276"/>
            <ac:picMk id="20" creationId="{C0ADF11D-803D-42AB-E39C-AD231A233FD0}"/>
          </ac:picMkLst>
        </pc:picChg>
        <pc:picChg chg="add mod modCrop">
          <ac:chgData name="alisha saley" userId="92261b077c2843b1" providerId="LiveId" clId="{A6452C20-F4C9-4A4F-96F6-284DFF9742EA}" dt="2023-05-17T09:53:11.415" v="1315" actId="1076"/>
          <ac:picMkLst>
            <pc:docMk/>
            <pc:sldMk cId="3189875695" sldId="276"/>
            <ac:picMk id="22" creationId="{882FB1ED-51BF-FE9C-2479-9BACCD690FBD}"/>
          </ac:picMkLst>
        </pc:picChg>
        <pc:picChg chg="add mod modCrop">
          <ac:chgData name="alisha saley" userId="92261b077c2843b1" providerId="LiveId" clId="{A6452C20-F4C9-4A4F-96F6-284DFF9742EA}" dt="2023-05-17T09:53:09.609" v="1314" actId="14100"/>
          <ac:picMkLst>
            <pc:docMk/>
            <pc:sldMk cId="3189875695" sldId="276"/>
            <ac:picMk id="24" creationId="{5567F28E-2DE5-F092-2686-753CD3AD9BDC}"/>
          </ac:picMkLst>
        </pc:picChg>
        <pc:picChg chg="add mod modCrop">
          <ac:chgData name="alisha saley" userId="92261b077c2843b1" providerId="LiveId" clId="{A6452C20-F4C9-4A4F-96F6-284DFF9742EA}" dt="2023-05-17T09:53:05.180" v="1312" actId="14100"/>
          <ac:picMkLst>
            <pc:docMk/>
            <pc:sldMk cId="3189875695" sldId="276"/>
            <ac:picMk id="26" creationId="{2283A77B-5B60-759F-B9AF-5DC0D515E4E0}"/>
          </ac:picMkLst>
        </pc:picChg>
        <pc:picChg chg="add mod modCrop">
          <ac:chgData name="alisha saley" userId="92261b077c2843b1" providerId="LiveId" clId="{A6452C20-F4C9-4A4F-96F6-284DFF9742EA}" dt="2023-05-17T09:52:57.739" v="1310" actId="1076"/>
          <ac:picMkLst>
            <pc:docMk/>
            <pc:sldMk cId="3189875695" sldId="276"/>
            <ac:picMk id="28" creationId="{06C7B92B-B6AF-961D-EFD0-9D9DA795DEA2}"/>
          </ac:picMkLst>
        </pc:picChg>
        <pc:picChg chg="add mod modCrop">
          <ac:chgData name="alisha saley" userId="92261b077c2843b1" providerId="LiveId" clId="{A6452C20-F4C9-4A4F-96F6-284DFF9742EA}" dt="2023-05-17T09:52:00.572" v="1293" actId="1076"/>
          <ac:picMkLst>
            <pc:docMk/>
            <pc:sldMk cId="3189875695" sldId="276"/>
            <ac:picMk id="30" creationId="{6E13EAA4-1392-6DCF-EDCE-455C400F1D6D}"/>
          </ac:picMkLst>
        </pc:picChg>
        <pc:picChg chg="add mod modCrop">
          <ac:chgData name="alisha saley" userId="92261b077c2843b1" providerId="LiveId" clId="{A6452C20-F4C9-4A4F-96F6-284DFF9742EA}" dt="2023-05-17T09:52:17.240" v="1297" actId="1076"/>
          <ac:picMkLst>
            <pc:docMk/>
            <pc:sldMk cId="3189875695" sldId="276"/>
            <ac:picMk id="32" creationId="{46CA3F87-3A55-1927-250F-EEAE18CF6D4B}"/>
          </ac:picMkLst>
        </pc:picChg>
        <pc:picChg chg="add mod modCrop">
          <ac:chgData name="alisha saley" userId="92261b077c2843b1" providerId="LiveId" clId="{A6452C20-F4C9-4A4F-96F6-284DFF9742EA}" dt="2023-05-17T09:52:37.633" v="1304" actId="1076"/>
          <ac:picMkLst>
            <pc:docMk/>
            <pc:sldMk cId="3189875695" sldId="276"/>
            <ac:picMk id="34" creationId="{30628B1B-F79B-2802-D592-18C9A76157C1}"/>
          </ac:picMkLst>
        </pc:picChg>
        <pc:picChg chg="add mod modCrop">
          <ac:chgData name="alisha saley" userId="92261b077c2843b1" providerId="LiveId" clId="{A6452C20-F4C9-4A4F-96F6-284DFF9742EA}" dt="2023-05-17T09:52:22.641" v="1299" actId="1076"/>
          <ac:picMkLst>
            <pc:docMk/>
            <pc:sldMk cId="3189875695" sldId="276"/>
            <ac:picMk id="36" creationId="{E51C9A58-6C54-9345-81BF-72ADD5E6EA68}"/>
          </ac:picMkLst>
        </pc:picChg>
        <pc:picChg chg="add mod modCrop">
          <ac:chgData name="alisha saley" userId="92261b077c2843b1" providerId="LiveId" clId="{A6452C20-F4C9-4A4F-96F6-284DFF9742EA}" dt="2023-05-17T09:53:20.305" v="1320" actId="1076"/>
          <ac:picMkLst>
            <pc:docMk/>
            <pc:sldMk cId="3189875695" sldId="276"/>
            <ac:picMk id="38" creationId="{274161A9-43BD-C294-A56A-EAE083ABC57F}"/>
          </ac:picMkLst>
        </pc:picChg>
        <pc:picChg chg="add mod modCrop">
          <ac:chgData name="alisha saley" userId="92261b077c2843b1" providerId="LiveId" clId="{A6452C20-F4C9-4A4F-96F6-284DFF9742EA}" dt="2023-05-17T09:53:16.632" v="1318" actId="1076"/>
          <ac:picMkLst>
            <pc:docMk/>
            <pc:sldMk cId="3189875695" sldId="276"/>
            <ac:picMk id="40" creationId="{92BD250D-F269-82BC-F943-38E2ED720B2B}"/>
          </ac:picMkLst>
        </pc:picChg>
        <pc:picChg chg="add mod modCrop">
          <ac:chgData name="alisha saley" userId="92261b077c2843b1" providerId="LiveId" clId="{A6452C20-F4C9-4A4F-96F6-284DFF9742EA}" dt="2023-05-17T09:52:45.833" v="1307" actId="1076"/>
          <ac:picMkLst>
            <pc:docMk/>
            <pc:sldMk cId="3189875695" sldId="276"/>
            <ac:picMk id="42" creationId="{6AA5B555-BE98-0AC0-8D65-C18BDAE0A283}"/>
          </ac:picMkLst>
        </pc:picChg>
      </pc:sldChg>
      <pc:sldChg chg="addSp delSp modSp add del mod ord">
        <pc:chgData name="alisha saley" userId="92261b077c2843b1" providerId="LiveId" clId="{A6452C20-F4C9-4A4F-96F6-284DFF9742EA}" dt="2023-05-19T09:19:20.072" v="17628" actId="47"/>
        <pc:sldMkLst>
          <pc:docMk/>
          <pc:sldMk cId="1735902549" sldId="277"/>
        </pc:sldMkLst>
        <pc:spChg chg="mod">
          <ac:chgData name="alisha saley" userId="92261b077c2843b1" providerId="LiveId" clId="{A6452C20-F4C9-4A4F-96F6-284DFF9742EA}" dt="2023-05-17T10:28:10.306" v="2163" actId="20577"/>
          <ac:spMkLst>
            <pc:docMk/>
            <pc:sldMk cId="1735902549" sldId="277"/>
            <ac:spMk id="7" creationId="{27B19D3C-DB1C-A1A1-8D1B-1A4FB2AF9093}"/>
          </ac:spMkLst>
        </pc:spChg>
        <pc:spChg chg="add del mod">
          <ac:chgData name="alisha saley" userId="92261b077c2843b1" providerId="LiveId" clId="{A6452C20-F4C9-4A4F-96F6-284DFF9742EA}" dt="2023-05-18T12:18:51.103" v="8042" actId="478"/>
          <ac:spMkLst>
            <pc:docMk/>
            <pc:sldMk cId="1735902549" sldId="277"/>
            <ac:spMk id="13" creationId="{9F399BB6-30E4-CEC3-1D19-E59EADAE5DF4}"/>
          </ac:spMkLst>
        </pc:spChg>
        <pc:spChg chg="add del mod">
          <ac:chgData name="alisha saley" userId="92261b077c2843b1" providerId="LiveId" clId="{A6452C20-F4C9-4A4F-96F6-284DFF9742EA}" dt="2023-05-18T12:18:47.980" v="8040" actId="478"/>
          <ac:spMkLst>
            <pc:docMk/>
            <pc:sldMk cId="1735902549" sldId="277"/>
            <ac:spMk id="14" creationId="{418C64D7-4D8A-F3D1-B642-8D09E439F3C2}"/>
          </ac:spMkLst>
        </pc:spChg>
        <pc:spChg chg="add del mod">
          <ac:chgData name="alisha saley" userId="92261b077c2843b1" providerId="LiveId" clId="{A6452C20-F4C9-4A4F-96F6-284DFF9742EA}" dt="2023-05-18T12:18:57.560" v="8047" actId="478"/>
          <ac:spMkLst>
            <pc:docMk/>
            <pc:sldMk cId="1735902549" sldId="277"/>
            <ac:spMk id="15" creationId="{5A83C8FE-7BFB-4835-1B4B-D7F8A8B8CAD6}"/>
          </ac:spMkLst>
        </pc:spChg>
        <pc:spChg chg="add del mod">
          <ac:chgData name="alisha saley" userId="92261b077c2843b1" providerId="LiveId" clId="{A6452C20-F4C9-4A4F-96F6-284DFF9742EA}" dt="2023-05-18T12:18:53.789" v="8044" actId="478"/>
          <ac:spMkLst>
            <pc:docMk/>
            <pc:sldMk cId="1735902549" sldId="277"/>
            <ac:spMk id="16" creationId="{7BC3A694-FB3B-81B4-616F-185A21644221}"/>
          </ac:spMkLst>
        </pc:spChg>
        <pc:spChg chg="add del mod">
          <ac:chgData name="alisha saley" userId="92261b077c2843b1" providerId="LiveId" clId="{A6452C20-F4C9-4A4F-96F6-284DFF9742EA}" dt="2023-05-18T12:18:46.641" v="8039" actId="478"/>
          <ac:spMkLst>
            <pc:docMk/>
            <pc:sldMk cId="1735902549" sldId="277"/>
            <ac:spMk id="17" creationId="{F848C2D0-905D-D2E8-2217-110921BFE060}"/>
          </ac:spMkLst>
        </pc:spChg>
        <pc:spChg chg="add del mod">
          <ac:chgData name="alisha saley" userId="92261b077c2843b1" providerId="LiveId" clId="{A6452C20-F4C9-4A4F-96F6-284DFF9742EA}" dt="2023-05-18T12:19:00.314" v="8048" actId="478"/>
          <ac:spMkLst>
            <pc:docMk/>
            <pc:sldMk cId="1735902549" sldId="277"/>
            <ac:spMk id="18" creationId="{0E8F45C7-6AF8-ECCF-BE5A-D03DC7190472}"/>
          </ac:spMkLst>
        </pc:spChg>
        <pc:spChg chg="add del mod">
          <ac:chgData name="alisha saley" userId="92261b077c2843b1" providerId="LiveId" clId="{A6452C20-F4C9-4A4F-96F6-284DFF9742EA}" dt="2023-05-18T12:19:07.349" v="8052" actId="478"/>
          <ac:spMkLst>
            <pc:docMk/>
            <pc:sldMk cId="1735902549" sldId="277"/>
            <ac:spMk id="19" creationId="{54794113-279F-482B-B241-E62164C05233}"/>
          </ac:spMkLst>
        </pc:spChg>
        <pc:spChg chg="add del mod">
          <ac:chgData name="alisha saley" userId="92261b077c2843b1" providerId="LiveId" clId="{A6452C20-F4C9-4A4F-96F6-284DFF9742EA}" dt="2023-05-18T12:18:49.375" v="8041" actId="478"/>
          <ac:spMkLst>
            <pc:docMk/>
            <pc:sldMk cId="1735902549" sldId="277"/>
            <ac:spMk id="21" creationId="{34C4B7EB-9077-9B0D-CC42-79AB0F5526D3}"/>
          </ac:spMkLst>
        </pc:spChg>
        <pc:spChg chg="add del mod">
          <ac:chgData name="alisha saley" userId="92261b077c2843b1" providerId="LiveId" clId="{A6452C20-F4C9-4A4F-96F6-284DFF9742EA}" dt="2023-05-18T12:19:05.872" v="8051" actId="478"/>
          <ac:spMkLst>
            <pc:docMk/>
            <pc:sldMk cId="1735902549" sldId="277"/>
            <ac:spMk id="23" creationId="{70D89F0A-D5E9-335F-59A3-A8D566D3DB80}"/>
          </ac:spMkLst>
        </pc:spChg>
        <pc:spChg chg="add del mod">
          <ac:chgData name="alisha saley" userId="92261b077c2843b1" providerId="LiveId" clId="{A6452C20-F4C9-4A4F-96F6-284DFF9742EA}" dt="2023-05-18T12:18:56.414" v="8046" actId="478"/>
          <ac:spMkLst>
            <pc:docMk/>
            <pc:sldMk cId="1735902549" sldId="277"/>
            <ac:spMk id="25" creationId="{C03F4F84-71A7-E622-5B6D-76478E86EFF0}"/>
          </ac:spMkLst>
        </pc:spChg>
        <pc:spChg chg="add del mod">
          <ac:chgData name="alisha saley" userId="92261b077c2843b1" providerId="LiveId" clId="{A6452C20-F4C9-4A4F-96F6-284DFF9742EA}" dt="2023-05-18T12:18:52.423" v="8043" actId="478"/>
          <ac:spMkLst>
            <pc:docMk/>
            <pc:sldMk cId="1735902549" sldId="277"/>
            <ac:spMk id="27" creationId="{F4B15D16-5DE4-CADB-01D3-8CA4B416CEBE}"/>
          </ac:spMkLst>
        </pc:spChg>
        <pc:spChg chg="add del mod">
          <ac:chgData name="alisha saley" userId="92261b077c2843b1" providerId="LiveId" clId="{A6452C20-F4C9-4A4F-96F6-284DFF9742EA}" dt="2023-05-18T12:18:55.204" v="8045" actId="478"/>
          <ac:spMkLst>
            <pc:docMk/>
            <pc:sldMk cId="1735902549" sldId="277"/>
            <ac:spMk id="29" creationId="{B2205CA5-D4B6-A4EF-8A52-128CFF644BA3}"/>
          </ac:spMkLst>
        </pc:spChg>
        <pc:picChg chg="add mod">
          <ac:chgData name="alisha saley" userId="92261b077c2843b1" providerId="LiveId" clId="{A6452C20-F4C9-4A4F-96F6-284DFF9742EA}" dt="2023-05-17T10:05:32.807" v="1665"/>
          <ac:picMkLst>
            <pc:docMk/>
            <pc:sldMk cId="1735902549" sldId="277"/>
            <ac:picMk id="2" creationId="{127FA81E-48DE-65AC-145D-3FF10548196F}"/>
          </ac:picMkLst>
        </pc:picChg>
        <pc:picChg chg="add mod">
          <ac:chgData name="alisha saley" userId="92261b077c2843b1" providerId="LiveId" clId="{A6452C20-F4C9-4A4F-96F6-284DFF9742EA}" dt="2023-05-17T10:05:12.663" v="1659"/>
          <ac:picMkLst>
            <pc:docMk/>
            <pc:sldMk cId="1735902549" sldId="277"/>
            <ac:picMk id="3" creationId="{E78B9256-A05A-E3DE-C745-74C100899CD4}"/>
          </ac:picMkLst>
        </pc:picChg>
        <pc:picChg chg="add mod">
          <ac:chgData name="alisha saley" userId="92261b077c2843b1" providerId="LiveId" clId="{A6452C20-F4C9-4A4F-96F6-284DFF9742EA}" dt="2023-05-17T10:04:46.956" v="1612"/>
          <ac:picMkLst>
            <pc:docMk/>
            <pc:sldMk cId="1735902549" sldId="277"/>
            <ac:picMk id="4" creationId="{3E741C28-535E-2402-1D89-975F9BA229D6}"/>
          </ac:picMkLst>
        </pc:picChg>
        <pc:picChg chg="add mod">
          <ac:chgData name="alisha saley" userId="92261b077c2843b1" providerId="LiveId" clId="{A6452C20-F4C9-4A4F-96F6-284DFF9742EA}" dt="2023-05-17T10:04:38.187" v="1609"/>
          <ac:picMkLst>
            <pc:docMk/>
            <pc:sldMk cId="1735902549" sldId="277"/>
            <ac:picMk id="5" creationId="{87C8E062-A1E8-3D28-CD5D-A7268BCB3D12}"/>
          </ac:picMkLst>
        </pc:picChg>
        <pc:picChg chg="add mod">
          <ac:chgData name="alisha saley" userId="92261b077c2843b1" providerId="LiveId" clId="{A6452C20-F4C9-4A4F-96F6-284DFF9742EA}" dt="2023-05-17T10:03:41.706" v="1545"/>
          <ac:picMkLst>
            <pc:docMk/>
            <pc:sldMk cId="1735902549" sldId="277"/>
            <ac:picMk id="6" creationId="{8B1841E2-CDF7-B817-72F9-5AB26C045930}"/>
          </ac:picMkLst>
        </pc:picChg>
        <pc:picChg chg="add del mod">
          <ac:chgData name="alisha saley" userId="92261b077c2843b1" providerId="LiveId" clId="{A6452C20-F4C9-4A4F-96F6-284DFF9742EA}" dt="2023-05-17T10:03:47.909" v="1549" actId="478"/>
          <ac:picMkLst>
            <pc:docMk/>
            <pc:sldMk cId="1735902549" sldId="277"/>
            <ac:picMk id="8" creationId="{34444262-CE79-F1FF-A6DF-17584EC186E3}"/>
          </ac:picMkLst>
        </pc:picChg>
        <pc:picChg chg="add del mod">
          <ac:chgData name="alisha saley" userId="92261b077c2843b1" providerId="LiveId" clId="{A6452C20-F4C9-4A4F-96F6-284DFF9742EA}" dt="2023-05-17T10:04:18.089" v="1606" actId="478"/>
          <ac:picMkLst>
            <pc:docMk/>
            <pc:sldMk cId="1735902549" sldId="277"/>
            <ac:picMk id="9" creationId="{E6232F7C-383B-DDE3-5BF4-DA8CD5CC470B}"/>
          </ac:picMkLst>
        </pc:picChg>
        <pc:picChg chg="add mod">
          <ac:chgData name="alisha saley" userId="92261b077c2843b1" providerId="LiveId" clId="{A6452C20-F4C9-4A4F-96F6-284DFF9742EA}" dt="2023-05-17T10:04:02.270" v="1567"/>
          <ac:picMkLst>
            <pc:docMk/>
            <pc:sldMk cId="1735902549" sldId="277"/>
            <ac:picMk id="10" creationId="{2A490649-397C-9046-9E04-1104F3AE66B7}"/>
          </ac:picMkLst>
        </pc:picChg>
        <pc:picChg chg="del">
          <ac:chgData name="alisha saley" userId="92261b077c2843b1" providerId="LiveId" clId="{A6452C20-F4C9-4A4F-96F6-284DFF9742EA}" dt="2023-05-17T09:53:44.005" v="1322" actId="478"/>
          <ac:picMkLst>
            <pc:docMk/>
            <pc:sldMk cId="1735902549" sldId="277"/>
            <ac:picMk id="11" creationId="{B1BC9DCA-A88F-EED7-7B54-27299E481840}"/>
          </ac:picMkLst>
        </pc:picChg>
        <pc:picChg chg="add mod">
          <ac:chgData name="alisha saley" userId="92261b077c2843b1" providerId="LiveId" clId="{A6452C20-F4C9-4A4F-96F6-284DFF9742EA}" dt="2023-05-17T10:04:20.851" v="1607" actId="1076"/>
          <ac:picMkLst>
            <pc:docMk/>
            <pc:sldMk cId="1735902549" sldId="277"/>
            <ac:picMk id="12" creationId="{51CB3179-CA60-380B-D8E9-B92D943FBD35}"/>
          </ac:picMkLst>
        </pc:picChg>
        <pc:picChg chg="mod">
          <ac:chgData name="alisha saley" userId="92261b077c2843b1" providerId="LiveId" clId="{A6452C20-F4C9-4A4F-96F6-284DFF9742EA}" dt="2023-05-17T10:01:00.289" v="1456" actId="1076"/>
          <ac:picMkLst>
            <pc:docMk/>
            <pc:sldMk cId="1735902549" sldId="277"/>
            <ac:picMk id="20" creationId="{C0ADF11D-803D-42AB-E39C-AD231A233FD0}"/>
          </ac:picMkLst>
        </pc:picChg>
        <pc:picChg chg="mod">
          <ac:chgData name="alisha saley" userId="92261b077c2843b1" providerId="LiveId" clId="{A6452C20-F4C9-4A4F-96F6-284DFF9742EA}" dt="2023-05-17T10:01:05.065" v="1457" actId="1076"/>
          <ac:picMkLst>
            <pc:docMk/>
            <pc:sldMk cId="1735902549" sldId="277"/>
            <ac:picMk id="22" creationId="{882FB1ED-51BF-FE9C-2479-9BACCD690FBD}"/>
          </ac:picMkLst>
        </pc:picChg>
        <pc:picChg chg="mod">
          <ac:chgData name="alisha saley" userId="92261b077c2843b1" providerId="LiveId" clId="{A6452C20-F4C9-4A4F-96F6-284DFF9742EA}" dt="2023-05-17T10:01:07.988" v="1458" actId="1076"/>
          <ac:picMkLst>
            <pc:docMk/>
            <pc:sldMk cId="1735902549" sldId="277"/>
            <ac:picMk id="24" creationId="{5567F28E-2DE5-F092-2686-753CD3AD9BDC}"/>
          </ac:picMkLst>
        </pc:picChg>
        <pc:picChg chg="mod">
          <ac:chgData name="alisha saley" userId="92261b077c2843b1" providerId="LiveId" clId="{A6452C20-F4C9-4A4F-96F6-284DFF9742EA}" dt="2023-05-17T10:01:00.289" v="1456" actId="1076"/>
          <ac:picMkLst>
            <pc:docMk/>
            <pc:sldMk cId="1735902549" sldId="277"/>
            <ac:picMk id="26" creationId="{2283A77B-5B60-759F-B9AF-5DC0D515E4E0}"/>
          </ac:picMkLst>
        </pc:picChg>
        <pc:picChg chg="mod">
          <ac:chgData name="alisha saley" userId="92261b077c2843b1" providerId="LiveId" clId="{A6452C20-F4C9-4A4F-96F6-284DFF9742EA}" dt="2023-05-17T10:01:00.289" v="1456" actId="1076"/>
          <ac:picMkLst>
            <pc:docMk/>
            <pc:sldMk cId="1735902549" sldId="277"/>
            <ac:picMk id="28" creationId="{06C7B92B-B6AF-961D-EFD0-9D9DA795DEA2}"/>
          </ac:picMkLst>
        </pc:picChg>
        <pc:picChg chg="mod">
          <ac:chgData name="alisha saley" userId="92261b077c2843b1" providerId="LiveId" clId="{A6452C20-F4C9-4A4F-96F6-284DFF9742EA}" dt="2023-05-17T10:01:00.289" v="1456" actId="1076"/>
          <ac:picMkLst>
            <pc:docMk/>
            <pc:sldMk cId="1735902549" sldId="277"/>
            <ac:picMk id="30" creationId="{6E13EAA4-1392-6DCF-EDCE-455C400F1D6D}"/>
          </ac:picMkLst>
        </pc:picChg>
        <pc:picChg chg="mod">
          <ac:chgData name="alisha saley" userId="92261b077c2843b1" providerId="LiveId" clId="{A6452C20-F4C9-4A4F-96F6-284DFF9742EA}" dt="2023-05-17T10:01:00.289" v="1456" actId="1076"/>
          <ac:picMkLst>
            <pc:docMk/>
            <pc:sldMk cId="1735902549" sldId="277"/>
            <ac:picMk id="32" creationId="{46CA3F87-3A55-1927-250F-EEAE18CF6D4B}"/>
          </ac:picMkLst>
        </pc:picChg>
        <pc:picChg chg="mod">
          <ac:chgData name="alisha saley" userId="92261b077c2843b1" providerId="LiveId" clId="{A6452C20-F4C9-4A4F-96F6-284DFF9742EA}" dt="2023-05-17T10:01:00.289" v="1456" actId="1076"/>
          <ac:picMkLst>
            <pc:docMk/>
            <pc:sldMk cId="1735902549" sldId="277"/>
            <ac:picMk id="34" creationId="{30628B1B-F79B-2802-D592-18C9A76157C1}"/>
          </ac:picMkLst>
        </pc:picChg>
        <pc:picChg chg="mod">
          <ac:chgData name="alisha saley" userId="92261b077c2843b1" providerId="LiveId" clId="{A6452C20-F4C9-4A4F-96F6-284DFF9742EA}" dt="2023-05-18T12:15:28.824" v="8017" actId="1076"/>
          <ac:picMkLst>
            <pc:docMk/>
            <pc:sldMk cId="1735902549" sldId="277"/>
            <ac:picMk id="36" creationId="{E51C9A58-6C54-9345-81BF-72ADD5E6EA68}"/>
          </ac:picMkLst>
        </pc:picChg>
        <pc:picChg chg="add del mod">
          <ac:chgData name="alisha saley" userId="92261b077c2843b1" providerId="LiveId" clId="{A6452C20-F4C9-4A4F-96F6-284DFF9742EA}" dt="2023-05-18T12:19:03.454" v="8050" actId="478"/>
          <ac:picMkLst>
            <pc:docMk/>
            <pc:sldMk cId="1735902549" sldId="277"/>
            <ac:picMk id="38" creationId="{274161A9-43BD-C294-A56A-EAE083ABC57F}"/>
          </ac:picMkLst>
        </pc:picChg>
        <pc:picChg chg="mod">
          <ac:chgData name="alisha saley" userId="92261b077c2843b1" providerId="LiveId" clId="{A6452C20-F4C9-4A4F-96F6-284DFF9742EA}" dt="2023-05-17T10:01:00.289" v="1456" actId="1076"/>
          <ac:picMkLst>
            <pc:docMk/>
            <pc:sldMk cId="1735902549" sldId="277"/>
            <ac:picMk id="40" creationId="{92BD250D-F269-82BC-F943-38E2ED720B2B}"/>
          </ac:picMkLst>
        </pc:picChg>
        <pc:picChg chg="mod">
          <ac:chgData name="alisha saley" userId="92261b077c2843b1" providerId="LiveId" clId="{A6452C20-F4C9-4A4F-96F6-284DFF9742EA}" dt="2023-05-17T10:01:00.289" v="1456" actId="1076"/>
          <ac:picMkLst>
            <pc:docMk/>
            <pc:sldMk cId="1735902549" sldId="277"/>
            <ac:picMk id="42" creationId="{6AA5B555-BE98-0AC0-8D65-C18BDAE0A283}"/>
          </ac:picMkLst>
        </pc:picChg>
      </pc:sldChg>
      <pc:sldChg chg="addSp delSp modSp add del mod">
        <pc:chgData name="alisha saley" userId="92261b077c2843b1" providerId="LiveId" clId="{A6452C20-F4C9-4A4F-96F6-284DFF9742EA}" dt="2023-05-19T09:22:20.166" v="17708" actId="47"/>
        <pc:sldMkLst>
          <pc:docMk/>
          <pc:sldMk cId="3669106436" sldId="278"/>
        </pc:sldMkLst>
        <pc:spChg chg="del">
          <ac:chgData name="alisha saley" userId="92261b077c2843b1" providerId="LiveId" clId="{A6452C20-F4C9-4A4F-96F6-284DFF9742EA}" dt="2023-05-17T10:27:30.346" v="2089" actId="478"/>
          <ac:spMkLst>
            <pc:docMk/>
            <pc:sldMk cId="3669106436" sldId="278"/>
            <ac:spMk id="7" creationId="{27B19D3C-DB1C-A1A1-8D1B-1A4FB2AF9093}"/>
          </ac:spMkLst>
        </pc:spChg>
        <pc:spChg chg="add mod">
          <ac:chgData name="alisha saley" userId="92261b077c2843b1" providerId="LiveId" clId="{A6452C20-F4C9-4A4F-96F6-284DFF9742EA}" dt="2023-05-17T10:27:46.006" v="2111" actId="20577"/>
          <ac:spMkLst>
            <pc:docMk/>
            <pc:sldMk cId="3669106436" sldId="278"/>
            <ac:spMk id="17" creationId="{305BD893-C186-9436-9AE3-2722EA977983}"/>
          </ac:spMkLst>
        </pc:spChg>
        <pc:grpChg chg="add del mod">
          <ac:chgData name="alisha saley" userId="92261b077c2843b1" providerId="LiveId" clId="{A6452C20-F4C9-4A4F-96F6-284DFF9742EA}" dt="2023-05-17T10:14:58.667" v="1719" actId="21"/>
          <ac:grpSpMkLst>
            <pc:docMk/>
            <pc:sldMk cId="3669106436" sldId="278"/>
            <ac:grpSpMk id="16" creationId="{5E7C1A2E-E9C0-9ADA-4923-B977CD3D2F0F}"/>
          </ac:grpSpMkLst>
        </pc:grpChg>
        <pc:picChg chg="add mod">
          <ac:chgData name="alisha saley" userId="92261b077c2843b1" providerId="LiveId" clId="{A6452C20-F4C9-4A4F-96F6-284DFF9742EA}" dt="2023-05-17T10:14:55.901" v="1718" actId="164"/>
          <ac:picMkLst>
            <pc:docMk/>
            <pc:sldMk cId="3669106436" sldId="278"/>
            <ac:picMk id="2" creationId="{D4E21866-5F1D-0736-C495-C11D03A5994C}"/>
          </ac:picMkLst>
        </pc:picChg>
        <pc:picChg chg="add mod">
          <ac:chgData name="alisha saley" userId="92261b077c2843b1" providerId="LiveId" clId="{A6452C20-F4C9-4A4F-96F6-284DFF9742EA}" dt="2023-05-17T10:14:55.901" v="1718" actId="164"/>
          <ac:picMkLst>
            <pc:docMk/>
            <pc:sldMk cId="3669106436" sldId="278"/>
            <ac:picMk id="3" creationId="{FFF6B702-1525-27B7-B81C-5BCDBDB269C1}"/>
          </ac:picMkLst>
        </pc:picChg>
        <pc:picChg chg="add mod">
          <ac:chgData name="alisha saley" userId="92261b077c2843b1" providerId="LiveId" clId="{A6452C20-F4C9-4A4F-96F6-284DFF9742EA}" dt="2023-05-17T10:14:55.901" v="1718" actId="164"/>
          <ac:picMkLst>
            <pc:docMk/>
            <pc:sldMk cId="3669106436" sldId="278"/>
            <ac:picMk id="4" creationId="{6E85FA22-3631-75D3-1066-F043A60E99A1}"/>
          </ac:picMkLst>
        </pc:picChg>
        <pc:picChg chg="add mod">
          <ac:chgData name="alisha saley" userId="92261b077c2843b1" providerId="LiveId" clId="{A6452C20-F4C9-4A4F-96F6-284DFF9742EA}" dt="2023-05-17T10:14:55.901" v="1718" actId="164"/>
          <ac:picMkLst>
            <pc:docMk/>
            <pc:sldMk cId="3669106436" sldId="278"/>
            <ac:picMk id="5" creationId="{2935ABE6-4313-8DDE-3E99-F7A1E4CFB80C}"/>
          </ac:picMkLst>
        </pc:picChg>
        <pc:picChg chg="add mod">
          <ac:chgData name="alisha saley" userId="92261b077c2843b1" providerId="LiveId" clId="{A6452C20-F4C9-4A4F-96F6-284DFF9742EA}" dt="2023-05-17T10:14:55.901" v="1718" actId="164"/>
          <ac:picMkLst>
            <pc:docMk/>
            <pc:sldMk cId="3669106436" sldId="278"/>
            <ac:picMk id="6" creationId="{C0E7BC59-B83F-829D-0892-6C57C2D70FE3}"/>
          </ac:picMkLst>
        </pc:picChg>
        <pc:picChg chg="add mod">
          <ac:chgData name="alisha saley" userId="92261b077c2843b1" providerId="LiveId" clId="{A6452C20-F4C9-4A4F-96F6-284DFF9742EA}" dt="2023-05-17T10:14:55.901" v="1718" actId="164"/>
          <ac:picMkLst>
            <pc:docMk/>
            <pc:sldMk cId="3669106436" sldId="278"/>
            <ac:picMk id="8" creationId="{FF213197-3D15-B0B5-8640-A4095CBD41A9}"/>
          </ac:picMkLst>
        </pc:picChg>
        <pc:picChg chg="add mod">
          <ac:chgData name="alisha saley" userId="92261b077c2843b1" providerId="LiveId" clId="{A6452C20-F4C9-4A4F-96F6-284DFF9742EA}" dt="2023-05-17T10:14:55.901" v="1718" actId="164"/>
          <ac:picMkLst>
            <pc:docMk/>
            <pc:sldMk cId="3669106436" sldId="278"/>
            <ac:picMk id="9" creationId="{E340BCEA-20DA-D224-3585-52BC21509A22}"/>
          </ac:picMkLst>
        </pc:picChg>
        <pc:picChg chg="add mod">
          <ac:chgData name="alisha saley" userId="92261b077c2843b1" providerId="LiveId" clId="{A6452C20-F4C9-4A4F-96F6-284DFF9742EA}" dt="2023-05-17T10:14:55.901" v="1718" actId="164"/>
          <ac:picMkLst>
            <pc:docMk/>
            <pc:sldMk cId="3669106436" sldId="278"/>
            <ac:picMk id="10" creationId="{94DA3F6D-78EC-A236-FC53-D4BDD03C9DBB}"/>
          </ac:picMkLst>
        </pc:picChg>
        <pc:picChg chg="add mod">
          <ac:chgData name="alisha saley" userId="92261b077c2843b1" providerId="LiveId" clId="{A6452C20-F4C9-4A4F-96F6-284DFF9742EA}" dt="2023-05-17T10:14:55.901" v="1718" actId="164"/>
          <ac:picMkLst>
            <pc:docMk/>
            <pc:sldMk cId="3669106436" sldId="278"/>
            <ac:picMk id="11" creationId="{9C78BAF5-8230-AD5E-9485-D2389D24125A}"/>
          </ac:picMkLst>
        </pc:picChg>
        <pc:picChg chg="add mod">
          <ac:chgData name="alisha saley" userId="92261b077c2843b1" providerId="LiveId" clId="{A6452C20-F4C9-4A4F-96F6-284DFF9742EA}" dt="2023-05-17T10:14:55.901" v="1718" actId="164"/>
          <ac:picMkLst>
            <pc:docMk/>
            <pc:sldMk cId="3669106436" sldId="278"/>
            <ac:picMk id="12" creationId="{D13CE6EC-C022-0046-36E6-7F14127C105B}"/>
          </ac:picMkLst>
        </pc:picChg>
        <pc:picChg chg="add mod">
          <ac:chgData name="alisha saley" userId="92261b077c2843b1" providerId="LiveId" clId="{A6452C20-F4C9-4A4F-96F6-284DFF9742EA}" dt="2023-05-17T10:14:55.901" v="1718" actId="164"/>
          <ac:picMkLst>
            <pc:docMk/>
            <pc:sldMk cId="3669106436" sldId="278"/>
            <ac:picMk id="13" creationId="{D4D9F68D-749A-FD0E-982C-1C1D6DFBFED9}"/>
          </ac:picMkLst>
        </pc:picChg>
        <pc:picChg chg="add mod">
          <ac:chgData name="alisha saley" userId="92261b077c2843b1" providerId="LiveId" clId="{A6452C20-F4C9-4A4F-96F6-284DFF9742EA}" dt="2023-05-17T10:14:55.901" v="1718" actId="164"/>
          <ac:picMkLst>
            <pc:docMk/>
            <pc:sldMk cId="3669106436" sldId="278"/>
            <ac:picMk id="14" creationId="{6853527C-BD40-FCBB-A0AA-DCD1DCBD4C7A}"/>
          </ac:picMkLst>
        </pc:picChg>
        <pc:picChg chg="add mod">
          <ac:chgData name="alisha saley" userId="92261b077c2843b1" providerId="LiveId" clId="{A6452C20-F4C9-4A4F-96F6-284DFF9742EA}" dt="2023-05-17T10:14:55.901" v="1718" actId="164"/>
          <ac:picMkLst>
            <pc:docMk/>
            <pc:sldMk cId="3669106436" sldId="278"/>
            <ac:picMk id="15" creationId="{4BEF1010-9C9D-2350-F167-084BA3C558C7}"/>
          </ac:picMkLst>
        </pc:picChg>
        <pc:picChg chg="mod">
          <ac:chgData name="alisha saley" userId="92261b077c2843b1" providerId="LiveId" clId="{A6452C20-F4C9-4A4F-96F6-284DFF9742EA}" dt="2023-05-19T08:14:31.051" v="16795" actId="1076"/>
          <ac:picMkLst>
            <pc:docMk/>
            <pc:sldMk cId="3669106436" sldId="278"/>
            <ac:picMk id="20" creationId="{C0ADF11D-803D-42AB-E39C-AD231A233FD0}"/>
          </ac:picMkLst>
        </pc:picChg>
        <pc:picChg chg="mod">
          <ac:chgData name="alisha saley" userId="92261b077c2843b1" providerId="LiveId" clId="{A6452C20-F4C9-4A4F-96F6-284DFF9742EA}" dt="2023-05-19T08:15:14.619" v="16826" actId="1036"/>
          <ac:picMkLst>
            <pc:docMk/>
            <pc:sldMk cId="3669106436" sldId="278"/>
            <ac:picMk id="22" creationId="{882FB1ED-51BF-FE9C-2479-9BACCD690FBD}"/>
          </ac:picMkLst>
        </pc:picChg>
        <pc:picChg chg="mod">
          <ac:chgData name="alisha saley" userId="92261b077c2843b1" providerId="LiveId" clId="{A6452C20-F4C9-4A4F-96F6-284DFF9742EA}" dt="2023-05-19T08:15:12.143" v="16824" actId="1076"/>
          <ac:picMkLst>
            <pc:docMk/>
            <pc:sldMk cId="3669106436" sldId="278"/>
            <ac:picMk id="24" creationId="{5567F28E-2DE5-F092-2686-753CD3AD9BDC}"/>
          </ac:picMkLst>
        </pc:picChg>
        <pc:picChg chg="mod">
          <ac:chgData name="alisha saley" userId="92261b077c2843b1" providerId="LiveId" clId="{A6452C20-F4C9-4A4F-96F6-284DFF9742EA}" dt="2023-05-19T08:14:38.488" v="16797" actId="1076"/>
          <ac:picMkLst>
            <pc:docMk/>
            <pc:sldMk cId="3669106436" sldId="278"/>
            <ac:picMk id="26" creationId="{2283A77B-5B60-759F-B9AF-5DC0D515E4E0}"/>
          </ac:picMkLst>
        </pc:picChg>
        <pc:picChg chg="mod">
          <ac:chgData name="alisha saley" userId="92261b077c2843b1" providerId="LiveId" clId="{A6452C20-F4C9-4A4F-96F6-284DFF9742EA}" dt="2023-05-19T08:15:06.990" v="16822" actId="1076"/>
          <ac:picMkLst>
            <pc:docMk/>
            <pc:sldMk cId="3669106436" sldId="278"/>
            <ac:picMk id="28" creationId="{06C7B92B-B6AF-961D-EFD0-9D9DA795DEA2}"/>
          </ac:picMkLst>
        </pc:picChg>
        <pc:picChg chg="mod">
          <ac:chgData name="alisha saley" userId="92261b077c2843b1" providerId="LiveId" clId="{A6452C20-F4C9-4A4F-96F6-284DFF9742EA}" dt="2023-05-19T08:14:56.549" v="16809" actId="1038"/>
          <ac:picMkLst>
            <pc:docMk/>
            <pc:sldMk cId="3669106436" sldId="278"/>
            <ac:picMk id="34" creationId="{30628B1B-F79B-2802-D592-18C9A76157C1}"/>
          </ac:picMkLst>
        </pc:picChg>
        <pc:picChg chg="mod">
          <ac:chgData name="alisha saley" userId="92261b077c2843b1" providerId="LiveId" clId="{A6452C20-F4C9-4A4F-96F6-284DFF9742EA}" dt="2023-05-19T08:15:04.278" v="16821" actId="1076"/>
          <ac:picMkLst>
            <pc:docMk/>
            <pc:sldMk cId="3669106436" sldId="278"/>
            <ac:picMk id="36" creationId="{E51C9A58-6C54-9345-81BF-72ADD5E6EA68}"/>
          </ac:picMkLst>
        </pc:picChg>
        <pc:picChg chg="mod">
          <ac:chgData name="alisha saley" userId="92261b077c2843b1" providerId="LiveId" clId="{A6452C20-F4C9-4A4F-96F6-284DFF9742EA}" dt="2023-05-19T08:14:45.479" v="16799" actId="1076"/>
          <ac:picMkLst>
            <pc:docMk/>
            <pc:sldMk cId="3669106436" sldId="278"/>
            <ac:picMk id="40" creationId="{92BD250D-F269-82BC-F943-38E2ED720B2B}"/>
          </ac:picMkLst>
        </pc:picChg>
        <pc:picChg chg="mod">
          <ac:chgData name="alisha saley" userId="92261b077c2843b1" providerId="LiveId" clId="{A6452C20-F4C9-4A4F-96F6-284DFF9742EA}" dt="2023-05-19T08:15:00.490" v="16820" actId="1035"/>
          <ac:picMkLst>
            <pc:docMk/>
            <pc:sldMk cId="3669106436" sldId="278"/>
            <ac:picMk id="42" creationId="{6AA5B555-BE98-0AC0-8D65-C18BDAE0A283}"/>
          </ac:picMkLst>
        </pc:picChg>
      </pc:sldChg>
      <pc:sldChg chg="addSp delSp modSp new mod ord">
        <pc:chgData name="alisha saley" userId="92261b077c2843b1" providerId="LiveId" clId="{A6452C20-F4C9-4A4F-96F6-284DFF9742EA}" dt="2023-05-19T08:34:14.727" v="17074"/>
        <pc:sldMkLst>
          <pc:docMk/>
          <pc:sldMk cId="2374422494" sldId="279"/>
        </pc:sldMkLst>
        <pc:spChg chg="del">
          <ac:chgData name="alisha saley" userId="92261b077c2843b1" providerId="LiveId" clId="{A6452C20-F4C9-4A4F-96F6-284DFF9742EA}" dt="2023-05-17T10:15:09.471" v="1723" actId="478"/>
          <ac:spMkLst>
            <pc:docMk/>
            <pc:sldMk cId="2374422494" sldId="279"/>
            <ac:spMk id="2" creationId="{96BC99D1-9A6D-AA2A-53E0-C5F00B9FB02F}"/>
          </ac:spMkLst>
        </pc:spChg>
        <pc:spChg chg="del">
          <ac:chgData name="alisha saley" userId="92261b077c2843b1" providerId="LiveId" clId="{A6452C20-F4C9-4A4F-96F6-284DFF9742EA}" dt="2023-05-17T10:15:05.324" v="1721" actId="478"/>
          <ac:spMkLst>
            <pc:docMk/>
            <pc:sldMk cId="2374422494" sldId="279"/>
            <ac:spMk id="3" creationId="{FAF88BF9-B70C-616F-4DA5-264045CEE51A}"/>
          </ac:spMkLst>
        </pc:spChg>
        <pc:spChg chg="add mod">
          <ac:chgData name="alisha saley" userId="92261b077c2843b1" providerId="LiveId" clId="{A6452C20-F4C9-4A4F-96F6-284DFF9742EA}" dt="2023-05-17T10:39:19.850" v="2712" actId="1076"/>
          <ac:spMkLst>
            <pc:docMk/>
            <pc:sldMk cId="2374422494" sldId="279"/>
            <ac:spMk id="18" creationId="{33B061E8-0EA0-8C93-3248-E18D44F37BC9}"/>
          </ac:spMkLst>
        </pc:spChg>
        <pc:spChg chg="add mod">
          <ac:chgData name="alisha saley" userId="92261b077c2843b1" providerId="LiveId" clId="{A6452C20-F4C9-4A4F-96F6-284DFF9742EA}" dt="2023-05-17T10:39:19.850" v="2712" actId="1076"/>
          <ac:spMkLst>
            <pc:docMk/>
            <pc:sldMk cId="2374422494" sldId="279"/>
            <ac:spMk id="19" creationId="{D28D50A0-29F8-A938-ED7F-155A94E86BAE}"/>
          </ac:spMkLst>
        </pc:spChg>
        <pc:spChg chg="add mod">
          <ac:chgData name="alisha saley" userId="92261b077c2843b1" providerId="LiveId" clId="{A6452C20-F4C9-4A4F-96F6-284DFF9742EA}" dt="2023-05-17T10:39:19.850" v="2712" actId="1076"/>
          <ac:spMkLst>
            <pc:docMk/>
            <pc:sldMk cId="2374422494" sldId="279"/>
            <ac:spMk id="20" creationId="{B6184CB0-B6DD-4AA5-492D-9E21EFC71CF6}"/>
          </ac:spMkLst>
        </pc:spChg>
        <pc:spChg chg="add del mod">
          <ac:chgData name="alisha saley" userId="92261b077c2843b1" providerId="LiveId" clId="{A6452C20-F4C9-4A4F-96F6-284DFF9742EA}" dt="2023-05-17T10:29:52.113" v="2223" actId="478"/>
          <ac:spMkLst>
            <pc:docMk/>
            <pc:sldMk cId="2374422494" sldId="279"/>
            <ac:spMk id="21" creationId="{E077A817-303A-6191-9A1B-EC45F609F9D9}"/>
          </ac:spMkLst>
        </pc:spChg>
        <pc:spChg chg="add del mod">
          <ac:chgData name="alisha saley" userId="92261b077c2843b1" providerId="LiveId" clId="{A6452C20-F4C9-4A4F-96F6-284DFF9742EA}" dt="2023-05-19T08:26:18.396" v="16965" actId="478"/>
          <ac:spMkLst>
            <pc:docMk/>
            <pc:sldMk cId="2374422494" sldId="279"/>
            <ac:spMk id="22" creationId="{F4CE5D0A-A03F-BE54-0B19-12630FFB1FA8}"/>
          </ac:spMkLst>
        </pc:spChg>
        <pc:spChg chg="add del mod">
          <ac:chgData name="alisha saley" userId="92261b077c2843b1" providerId="LiveId" clId="{A6452C20-F4C9-4A4F-96F6-284DFF9742EA}" dt="2023-05-17T10:30:00.171" v="2225" actId="478"/>
          <ac:spMkLst>
            <pc:docMk/>
            <pc:sldMk cId="2374422494" sldId="279"/>
            <ac:spMk id="25" creationId="{FA49B1EA-6963-0047-4DFC-B096A2D2F147}"/>
          </ac:spMkLst>
        </pc:spChg>
        <pc:spChg chg="add mod">
          <ac:chgData name="alisha saley" userId="92261b077c2843b1" providerId="LiveId" clId="{A6452C20-F4C9-4A4F-96F6-284DFF9742EA}" dt="2023-05-17T10:46:42.644" v="2792" actId="1076"/>
          <ac:spMkLst>
            <pc:docMk/>
            <pc:sldMk cId="2374422494" sldId="279"/>
            <ac:spMk id="26" creationId="{812B2790-F048-C3AF-0D83-C38648BEE5DD}"/>
          </ac:spMkLst>
        </pc:spChg>
        <pc:spChg chg="add mod">
          <ac:chgData name="alisha saley" userId="92261b077c2843b1" providerId="LiveId" clId="{A6452C20-F4C9-4A4F-96F6-284DFF9742EA}" dt="2023-05-19T08:26:12.973" v="16963" actId="14100"/>
          <ac:spMkLst>
            <pc:docMk/>
            <pc:sldMk cId="2374422494" sldId="279"/>
            <ac:spMk id="27" creationId="{BC05E197-A709-D6D2-A10F-759E05900902}"/>
          </ac:spMkLst>
        </pc:spChg>
        <pc:spChg chg="add del mod">
          <ac:chgData name="alisha saley" userId="92261b077c2843b1" providerId="LiveId" clId="{A6452C20-F4C9-4A4F-96F6-284DFF9742EA}" dt="2023-05-19T08:34:14.298" v="17073" actId="478"/>
          <ac:spMkLst>
            <pc:docMk/>
            <pc:sldMk cId="2374422494" sldId="279"/>
            <ac:spMk id="28" creationId="{4211B89C-9680-3065-206F-1F0F7BEF3CF1}"/>
          </ac:spMkLst>
        </pc:spChg>
        <pc:spChg chg="add del mod">
          <ac:chgData name="alisha saley" userId="92261b077c2843b1" providerId="LiveId" clId="{A6452C20-F4C9-4A4F-96F6-284DFF9742EA}" dt="2023-05-17T10:47:28.635" v="2816" actId="478"/>
          <ac:spMkLst>
            <pc:docMk/>
            <pc:sldMk cId="2374422494" sldId="279"/>
            <ac:spMk id="29" creationId="{A1171E00-D6FC-81C6-7FC3-1FCA13D94AAB}"/>
          </ac:spMkLst>
        </pc:spChg>
        <pc:spChg chg="add del mod">
          <ac:chgData name="alisha saley" userId="92261b077c2843b1" providerId="LiveId" clId="{A6452C20-F4C9-4A4F-96F6-284DFF9742EA}" dt="2023-05-17T10:47:29.640" v="2817" actId="478"/>
          <ac:spMkLst>
            <pc:docMk/>
            <pc:sldMk cId="2374422494" sldId="279"/>
            <ac:spMk id="30" creationId="{DF0153F0-2D68-A914-D1DA-74E6A59FF6CA}"/>
          </ac:spMkLst>
        </pc:spChg>
        <pc:spChg chg="add mod">
          <ac:chgData name="alisha saley" userId="92261b077c2843b1" providerId="LiveId" clId="{A6452C20-F4C9-4A4F-96F6-284DFF9742EA}" dt="2023-05-17T10:37:06.523" v="2674" actId="14100"/>
          <ac:spMkLst>
            <pc:docMk/>
            <pc:sldMk cId="2374422494" sldId="279"/>
            <ac:spMk id="31" creationId="{CB5F9DA5-C930-C963-22D2-40B32DC77668}"/>
          </ac:spMkLst>
        </pc:spChg>
        <pc:spChg chg="add del mod">
          <ac:chgData name="alisha saley" userId="92261b077c2843b1" providerId="LiveId" clId="{A6452C20-F4C9-4A4F-96F6-284DFF9742EA}" dt="2023-05-17T10:47:22.951" v="2810" actId="478"/>
          <ac:spMkLst>
            <pc:docMk/>
            <pc:sldMk cId="2374422494" sldId="279"/>
            <ac:spMk id="32" creationId="{F617A35D-6F6E-0C74-D1C2-A10DF33AFEB6}"/>
          </ac:spMkLst>
        </pc:spChg>
        <pc:spChg chg="add del mod">
          <ac:chgData name="alisha saley" userId="92261b077c2843b1" providerId="LiveId" clId="{A6452C20-F4C9-4A4F-96F6-284DFF9742EA}" dt="2023-05-17T10:47:24.772" v="2812" actId="478"/>
          <ac:spMkLst>
            <pc:docMk/>
            <pc:sldMk cId="2374422494" sldId="279"/>
            <ac:spMk id="33" creationId="{75849039-D0A4-D83F-A82E-546693FE8847}"/>
          </ac:spMkLst>
        </pc:spChg>
        <pc:spChg chg="add del mod">
          <ac:chgData name="alisha saley" userId="92261b077c2843b1" providerId="LiveId" clId="{A6452C20-F4C9-4A4F-96F6-284DFF9742EA}" dt="2023-05-17T10:47:26.313" v="2814" actId="478"/>
          <ac:spMkLst>
            <pc:docMk/>
            <pc:sldMk cId="2374422494" sldId="279"/>
            <ac:spMk id="34" creationId="{0B2AA924-106A-EA84-9F56-B6589D26FA07}"/>
          </ac:spMkLst>
        </pc:spChg>
        <pc:spChg chg="add mod">
          <ac:chgData name="alisha saley" userId="92261b077c2843b1" providerId="LiveId" clId="{A6452C20-F4C9-4A4F-96F6-284DFF9742EA}" dt="2023-05-17T10:40:38.892" v="2724" actId="207"/>
          <ac:spMkLst>
            <pc:docMk/>
            <pc:sldMk cId="2374422494" sldId="279"/>
            <ac:spMk id="35" creationId="{9211D546-467A-2B75-EF96-CBEB80833DBD}"/>
          </ac:spMkLst>
        </pc:spChg>
        <pc:spChg chg="add del mod">
          <ac:chgData name="alisha saley" userId="92261b077c2843b1" providerId="LiveId" clId="{A6452C20-F4C9-4A4F-96F6-284DFF9742EA}" dt="2023-05-17T10:47:23.831" v="2811" actId="478"/>
          <ac:spMkLst>
            <pc:docMk/>
            <pc:sldMk cId="2374422494" sldId="279"/>
            <ac:spMk id="36" creationId="{6637F329-F396-0274-A751-89593565E216}"/>
          </ac:spMkLst>
        </pc:spChg>
        <pc:spChg chg="add del mod">
          <ac:chgData name="alisha saley" userId="92261b077c2843b1" providerId="LiveId" clId="{A6452C20-F4C9-4A4F-96F6-284DFF9742EA}" dt="2023-05-17T10:47:27.285" v="2815" actId="478"/>
          <ac:spMkLst>
            <pc:docMk/>
            <pc:sldMk cId="2374422494" sldId="279"/>
            <ac:spMk id="37" creationId="{590D991D-E29D-74FD-E94F-A04D31EADE7E}"/>
          </ac:spMkLst>
        </pc:spChg>
        <pc:spChg chg="add del mod">
          <ac:chgData name="alisha saley" userId="92261b077c2843b1" providerId="LiveId" clId="{A6452C20-F4C9-4A4F-96F6-284DFF9742EA}" dt="2023-05-17T10:47:25.683" v="2813" actId="478"/>
          <ac:spMkLst>
            <pc:docMk/>
            <pc:sldMk cId="2374422494" sldId="279"/>
            <ac:spMk id="38" creationId="{F17A56BB-CA3B-EBC3-8AE8-E4F8B12576A0}"/>
          </ac:spMkLst>
        </pc:spChg>
        <pc:spChg chg="add mod">
          <ac:chgData name="alisha saley" userId="92261b077c2843b1" providerId="LiveId" clId="{A6452C20-F4C9-4A4F-96F6-284DFF9742EA}" dt="2023-05-19T08:26:32.436" v="16967" actId="1076"/>
          <ac:spMkLst>
            <pc:docMk/>
            <pc:sldMk cId="2374422494" sldId="279"/>
            <ac:spMk id="39" creationId="{5B9CC851-2EAB-0F66-458F-F8888C49E9CA}"/>
          </ac:spMkLst>
        </pc:spChg>
        <pc:spChg chg="mod">
          <ac:chgData name="alisha saley" userId="92261b077c2843b1" providerId="LiveId" clId="{A6452C20-F4C9-4A4F-96F6-284DFF9742EA}" dt="2023-05-19T08:21:42.901" v="16897"/>
          <ac:spMkLst>
            <pc:docMk/>
            <pc:sldMk cId="2374422494" sldId="279"/>
            <ac:spMk id="42" creationId="{CEDBE52F-AE3B-B314-D039-3AFD36AC301B}"/>
          </ac:spMkLst>
        </pc:spChg>
        <pc:spChg chg="mod">
          <ac:chgData name="alisha saley" userId="92261b077c2843b1" providerId="LiveId" clId="{A6452C20-F4C9-4A4F-96F6-284DFF9742EA}" dt="2023-05-19T08:21:42.901" v="16897"/>
          <ac:spMkLst>
            <pc:docMk/>
            <pc:sldMk cId="2374422494" sldId="279"/>
            <ac:spMk id="43" creationId="{BDBE7CE2-74DF-73BB-92BA-B30DEACF509A}"/>
          </ac:spMkLst>
        </pc:spChg>
        <pc:spChg chg="mod">
          <ac:chgData name="alisha saley" userId="92261b077c2843b1" providerId="LiveId" clId="{A6452C20-F4C9-4A4F-96F6-284DFF9742EA}" dt="2023-05-19T08:21:42.901" v="16897"/>
          <ac:spMkLst>
            <pc:docMk/>
            <pc:sldMk cId="2374422494" sldId="279"/>
            <ac:spMk id="44" creationId="{F8596A8D-7780-721C-FD0C-562B0E6D126F}"/>
          </ac:spMkLst>
        </pc:spChg>
        <pc:spChg chg="mod">
          <ac:chgData name="alisha saley" userId="92261b077c2843b1" providerId="LiveId" clId="{A6452C20-F4C9-4A4F-96F6-284DFF9742EA}" dt="2023-05-19T08:29:00.125" v="17005" actId="1036"/>
          <ac:spMkLst>
            <pc:docMk/>
            <pc:sldMk cId="2374422494" sldId="279"/>
            <ac:spMk id="58" creationId="{5FDFC29F-AAC3-6F5A-A54A-B6B733E15819}"/>
          </ac:spMkLst>
        </pc:spChg>
        <pc:spChg chg="mod">
          <ac:chgData name="alisha saley" userId="92261b077c2843b1" providerId="LiveId" clId="{A6452C20-F4C9-4A4F-96F6-284DFF9742EA}" dt="2023-05-19T08:29:00.125" v="17005" actId="1036"/>
          <ac:spMkLst>
            <pc:docMk/>
            <pc:sldMk cId="2374422494" sldId="279"/>
            <ac:spMk id="59" creationId="{1173EA26-E82B-941B-4B73-C8D53BF8A23B}"/>
          </ac:spMkLst>
        </pc:spChg>
        <pc:spChg chg="mod">
          <ac:chgData name="alisha saley" userId="92261b077c2843b1" providerId="LiveId" clId="{A6452C20-F4C9-4A4F-96F6-284DFF9742EA}" dt="2023-05-19T08:29:00.125" v="17005" actId="1036"/>
          <ac:spMkLst>
            <pc:docMk/>
            <pc:sldMk cId="2374422494" sldId="279"/>
            <ac:spMk id="60" creationId="{8F435653-E872-1072-BCD2-62A76E0C32C1}"/>
          </ac:spMkLst>
        </pc:spChg>
        <pc:spChg chg="add mod">
          <ac:chgData name="alisha saley" userId="92261b077c2843b1" providerId="LiveId" clId="{A6452C20-F4C9-4A4F-96F6-284DFF9742EA}" dt="2023-05-19T08:28:53.735" v="16992" actId="14100"/>
          <ac:spMkLst>
            <pc:docMk/>
            <pc:sldMk cId="2374422494" sldId="279"/>
            <ac:spMk id="74" creationId="{544900FF-8406-2864-77F3-E0BDA90CEEEF}"/>
          </ac:spMkLst>
        </pc:spChg>
        <pc:spChg chg="add mod">
          <ac:chgData name="alisha saley" userId="92261b077c2843b1" providerId="LiveId" clId="{A6452C20-F4C9-4A4F-96F6-284DFF9742EA}" dt="2023-05-19T08:28:49.678" v="16991" actId="1076"/>
          <ac:spMkLst>
            <pc:docMk/>
            <pc:sldMk cId="2374422494" sldId="279"/>
            <ac:spMk id="75" creationId="{81A3734C-1D1A-6DDA-3B68-49890402F957}"/>
          </ac:spMkLst>
        </pc:spChg>
        <pc:spChg chg="add mod">
          <ac:chgData name="alisha saley" userId="92261b077c2843b1" providerId="LiveId" clId="{A6452C20-F4C9-4A4F-96F6-284DFF9742EA}" dt="2023-05-19T08:33:13.080" v="17064" actId="571"/>
          <ac:spMkLst>
            <pc:docMk/>
            <pc:sldMk cId="2374422494" sldId="279"/>
            <ac:spMk id="76" creationId="{1E2B722E-CD8A-E87E-D085-2225D27D44DE}"/>
          </ac:spMkLst>
        </pc:spChg>
        <pc:spChg chg="add mod">
          <ac:chgData name="alisha saley" userId="92261b077c2843b1" providerId="LiveId" clId="{A6452C20-F4C9-4A4F-96F6-284DFF9742EA}" dt="2023-05-19T08:33:22.683" v="17065" actId="1076"/>
          <ac:spMkLst>
            <pc:docMk/>
            <pc:sldMk cId="2374422494" sldId="279"/>
            <ac:spMk id="77" creationId="{FB60676C-1737-45BC-9D1C-2D7BA909F16B}"/>
          </ac:spMkLst>
        </pc:spChg>
        <pc:spChg chg="add mod">
          <ac:chgData name="alisha saley" userId="92261b077c2843b1" providerId="LiveId" clId="{A6452C20-F4C9-4A4F-96F6-284DFF9742EA}" dt="2023-05-19T08:34:14.727" v="17074"/>
          <ac:spMkLst>
            <pc:docMk/>
            <pc:sldMk cId="2374422494" sldId="279"/>
            <ac:spMk id="78" creationId="{C689FBB6-B0A1-0C96-94FB-45DF922A22E2}"/>
          </ac:spMkLst>
        </pc:spChg>
        <pc:grpChg chg="add mod">
          <ac:chgData name="alisha saley" userId="92261b077c2843b1" providerId="LiveId" clId="{A6452C20-F4C9-4A4F-96F6-284DFF9742EA}" dt="2023-05-17T10:39:19.850" v="2712" actId="1076"/>
          <ac:grpSpMkLst>
            <pc:docMk/>
            <pc:sldMk cId="2374422494" sldId="279"/>
            <ac:grpSpMk id="4" creationId="{67B01177-BFEC-4577-493A-7DADFF9BF852}"/>
          </ac:grpSpMkLst>
        </pc:grpChg>
        <pc:grpChg chg="add del mod">
          <ac:chgData name="alisha saley" userId="92261b077c2843b1" providerId="LiveId" clId="{A6452C20-F4C9-4A4F-96F6-284DFF9742EA}" dt="2023-05-19T08:21:47.410" v="16899" actId="478"/>
          <ac:grpSpMkLst>
            <pc:docMk/>
            <pc:sldMk cId="2374422494" sldId="279"/>
            <ac:grpSpMk id="23" creationId="{BDCC8DBC-7C22-D569-AA81-5024B89CAA1B}"/>
          </ac:grpSpMkLst>
        </pc:grpChg>
        <pc:grpChg chg="add del mod">
          <ac:chgData name="alisha saley" userId="92261b077c2843b1" providerId="LiveId" clId="{A6452C20-F4C9-4A4F-96F6-284DFF9742EA}" dt="2023-05-19T08:21:44.866" v="16898"/>
          <ac:grpSpMkLst>
            <pc:docMk/>
            <pc:sldMk cId="2374422494" sldId="279"/>
            <ac:grpSpMk id="40" creationId="{B87299E6-9417-7C40-BBE0-7BA07413A471}"/>
          </ac:grpSpMkLst>
        </pc:grpChg>
        <pc:grpChg chg="mod">
          <ac:chgData name="alisha saley" userId="92261b077c2843b1" providerId="LiveId" clId="{A6452C20-F4C9-4A4F-96F6-284DFF9742EA}" dt="2023-05-19T08:21:42.901" v="16897"/>
          <ac:grpSpMkLst>
            <pc:docMk/>
            <pc:sldMk cId="2374422494" sldId="279"/>
            <ac:grpSpMk id="41" creationId="{0090F026-C835-D6E7-C4E3-02FC3F2C1BA2}"/>
          </ac:grpSpMkLst>
        </pc:grpChg>
        <pc:grpChg chg="add mod">
          <ac:chgData name="alisha saley" userId="92261b077c2843b1" providerId="LiveId" clId="{A6452C20-F4C9-4A4F-96F6-284DFF9742EA}" dt="2023-05-19T08:29:00.125" v="17005" actId="1036"/>
          <ac:grpSpMkLst>
            <pc:docMk/>
            <pc:sldMk cId="2374422494" sldId="279"/>
            <ac:grpSpMk id="56" creationId="{31230BB5-3467-C704-67D7-09BD7FE01B30}"/>
          </ac:grpSpMkLst>
        </pc:grpChg>
        <pc:grpChg chg="mod">
          <ac:chgData name="alisha saley" userId="92261b077c2843b1" providerId="LiveId" clId="{A6452C20-F4C9-4A4F-96F6-284DFF9742EA}" dt="2023-05-19T08:29:00.125" v="17005" actId="1036"/>
          <ac:grpSpMkLst>
            <pc:docMk/>
            <pc:sldMk cId="2374422494" sldId="279"/>
            <ac:grpSpMk id="57" creationId="{30F5AF42-FD94-4B40-0157-AEF99EDADD40}"/>
          </ac:grpSpMkLst>
        </pc:grpChg>
        <pc:picChg chg="mod">
          <ac:chgData name="alisha saley" userId="92261b077c2843b1" providerId="LiveId" clId="{A6452C20-F4C9-4A4F-96F6-284DFF9742EA}" dt="2023-05-17T10:39:19.850" v="2712" actId="1076"/>
          <ac:picMkLst>
            <pc:docMk/>
            <pc:sldMk cId="2374422494" sldId="279"/>
            <ac:picMk id="5" creationId="{43BF1361-7C75-0D7E-A6A5-71FADAC0060F}"/>
          </ac:picMkLst>
        </pc:picChg>
        <pc:picChg chg="mod">
          <ac:chgData name="alisha saley" userId="92261b077c2843b1" providerId="LiveId" clId="{A6452C20-F4C9-4A4F-96F6-284DFF9742EA}" dt="2023-05-17T10:39:19.850" v="2712" actId="1076"/>
          <ac:picMkLst>
            <pc:docMk/>
            <pc:sldMk cId="2374422494" sldId="279"/>
            <ac:picMk id="6" creationId="{F0C76A49-FF70-876F-C85E-1C0C999BFE03}"/>
          </ac:picMkLst>
        </pc:picChg>
        <pc:picChg chg="mod">
          <ac:chgData name="alisha saley" userId="92261b077c2843b1" providerId="LiveId" clId="{A6452C20-F4C9-4A4F-96F6-284DFF9742EA}" dt="2023-05-17T10:39:19.850" v="2712" actId="1076"/>
          <ac:picMkLst>
            <pc:docMk/>
            <pc:sldMk cId="2374422494" sldId="279"/>
            <ac:picMk id="7" creationId="{DB47BAFC-5735-B6F4-9C8C-E45811C8E3BD}"/>
          </ac:picMkLst>
        </pc:picChg>
        <pc:picChg chg="mod">
          <ac:chgData name="alisha saley" userId="92261b077c2843b1" providerId="LiveId" clId="{A6452C20-F4C9-4A4F-96F6-284DFF9742EA}" dt="2023-05-17T10:39:19.850" v="2712" actId="1076"/>
          <ac:picMkLst>
            <pc:docMk/>
            <pc:sldMk cId="2374422494" sldId="279"/>
            <ac:picMk id="8" creationId="{209748A5-10D6-B17A-E196-D781BE79D353}"/>
          </ac:picMkLst>
        </pc:picChg>
        <pc:picChg chg="mod">
          <ac:chgData name="alisha saley" userId="92261b077c2843b1" providerId="LiveId" clId="{A6452C20-F4C9-4A4F-96F6-284DFF9742EA}" dt="2023-05-17T10:39:19.850" v="2712" actId="1076"/>
          <ac:picMkLst>
            <pc:docMk/>
            <pc:sldMk cId="2374422494" sldId="279"/>
            <ac:picMk id="9" creationId="{339E87E8-3978-6578-4F6E-DC13B695152A}"/>
          </ac:picMkLst>
        </pc:picChg>
        <pc:picChg chg="mod">
          <ac:chgData name="alisha saley" userId="92261b077c2843b1" providerId="LiveId" clId="{A6452C20-F4C9-4A4F-96F6-284DFF9742EA}" dt="2023-05-17T10:39:19.850" v="2712" actId="1076"/>
          <ac:picMkLst>
            <pc:docMk/>
            <pc:sldMk cId="2374422494" sldId="279"/>
            <ac:picMk id="10" creationId="{00352334-5681-CA3B-2E45-13B670C84F38}"/>
          </ac:picMkLst>
        </pc:picChg>
        <pc:picChg chg="mod">
          <ac:chgData name="alisha saley" userId="92261b077c2843b1" providerId="LiveId" clId="{A6452C20-F4C9-4A4F-96F6-284DFF9742EA}" dt="2023-05-17T10:39:19.850" v="2712" actId="1076"/>
          <ac:picMkLst>
            <pc:docMk/>
            <pc:sldMk cId="2374422494" sldId="279"/>
            <ac:picMk id="11" creationId="{C687DC36-51A7-DE6D-1003-5B4F0207A22D}"/>
          </ac:picMkLst>
        </pc:picChg>
        <pc:picChg chg="mod">
          <ac:chgData name="alisha saley" userId="92261b077c2843b1" providerId="LiveId" clId="{A6452C20-F4C9-4A4F-96F6-284DFF9742EA}" dt="2023-05-17T10:39:19.850" v="2712" actId="1076"/>
          <ac:picMkLst>
            <pc:docMk/>
            <pc:sldMk cId="2374422494" sldId="279"/>
            <ac:picMk id="12" creationId="{CF9D8950-7202-0239-3A4F-74A918D65D29}"/>
          </ac:picMkLst>
        </pc:picChg>
        <pc:picChg chg="mod">
          <ac:chgData name="alisha saley" userId="92261b077c2843b1" providerId="LiveId" clId="{A6452C20-F4C9-4A4F-96F6-284DFF9742EA}" dt="2023-05-17T10:39:19.850" v="2712" actId="1076"/>
          <ac:picMkLst>
            <pc:docMk/>
            <pc:sldMk cId="2374422494" sldId="279"/>
            <ac:picMk id="13" creationId="{B4FEEF86-2E97-F09C-9BE9-866B2C8C5E03}"/>
          </ac:picMkLst>
        </pc:picChg>
        <pc:picChg chg="mod">
          <ac:chgData name="alisha saley" userId="92261b077c2843b1" providerId="LiveId" clId="{A6452C20-F4C9-4A4F-96F6-284DFF9742EA}" dt="2023-05-17T10:39:19.850" v="2712" actId="1076"/>
          <ac:picMkLst>
            <pc:docMk/>
            <pc:sldMk cId="2374422494" sldId="279"/>
            <ac:picMk id="14" creationId="{B13A35A6-A5F1-8714-6346-EFD8335FE09E}"/>
          </ac:picMkLst>
        </pc:picChg>
        <pc:picChg chg="mod">
          <ac:chgData name="alisha saley" userId="92261b077c2843b1" providerId="LiveId" clId="{A6452C20-F4C9-4A4F-96F6-284DFF9742EA}" dt="2023-05-17T10:39:19.850" v="2712" actId="1076"/>
          <ac:picMkLst>
            <pc:docMk/>
            <pc:sldMk cId="2374422494" sldId="279"/>
            <ac:picMk id="15" creationId="{A0C51980-5349-CCDD-0672-F1DF5754C7C7}"/>
          </ac:picMkLst>
        </pc:picChg>
        <pc:picChg chg="mod">
          <ac:chgData name="alisha saley" userId="92261b077c2843b1" providerId="LiveId" clId="{A6452C20-F4C9-4A4F-96F6-284DFF9742EA}" dt="2023-05-17T10:39:19.850" v="2712" actId="1076"/>
          <ac:picMkLst>
            <pc:docMk/>
            <pc:sldMk cId="2374422494" sldId="279"/>
            <ac:picMk id="16" creationId="{2151E866-180B-C96E-92AF-B55BF3D9CCC4}"/>
          </ac:picMkLst>
        </pc:picChg>
        <pc:picChg chg="mod">
          <ac:chgData name="alisha saley" userId="92261b077c2843b1" providerId="LiveId" clId="{A6452C20-F4C9-4A4F-96F6-284DFF9742EA}" dt="2023-05-17T10:39:19.850" v="2712" actId="1076"/>
          <ac:picMkLst>
            <pc:docMk/>
            <pc:sldMk cId="2374422494" sldId="279"/>
            <ac:picMk id="17" creationId="{C114A61A-7B9A-4CB3-9E85-E81C6DF154EC}"/>
          </ac:picMkLst>
        </pc:picChg>
        <pc:picChg chg="mod">
          <ac:chgData name="alisha saley" userId="92261b077c2843b1" providerId="LiveId" clId="{A6452C20-F4C9-4A4F-96F6-284DFF9742EA}" dt="2023-05-19T08:21:42.901" v="16897"/>
          <ac:picMkLst>
            <pc:docMk/>
            <pc:sldMk cId="2374422494" sldId="279"/>
            <ac:picMk id="45" creationId="{780616FA-5D01-59B8-006E-EA9A50407B3C}"/>
          </ac:picMkLst>
        </pc:picChg>
        <pc:picChg chg="mod">
          <ac:chgData name="alisha saley" userId="92261b077c2843b1" providerId="LiveId" clId="{A6452C20-F4C9-4A4F-96F6-284DFF9742EA}" dt="2023-05-19T08:21:42.901" v="16897"/>
          <ac:picMkLst>
            <pc:docMk/>
            <pc:sldMk cId="2374422494" sldId="279"/>
            <ac:picMk id="46" creationId="{48DEE520-C897-23FB-FC02-D6B4B842DCCA}"/>
          </ac:picMkLst>
        </pc:picChg>
        <pc:picChg chg="mod">
          <ac:chgData name="alisha saley" userId="92261b077c2843b1" providerId="LiveId" clId="{A6452C20-F4C9-4A4F-96F6-284DFF9742EA}" dt="2023-05-19T08:21:42.901" v="16897"/>
          <ac:picMkLst>
            <pc:docMk/>
            <pc:sldMk cId="2374422494" sldId="279"/>
            <ac:picMk id="47" creationId="{834DA225-77B8-E786-A03B-7444F95AE85A}"/>
          </ac:picMkLst>
        </pc:picChg>
        <pc:picChg chg="mod">
          <ac:chgData name="alisha saley" userId="92261b077c2843b1" providerId="LiveId" clId="{A6452C20-F4C9-4A4F-96F6-284DFF9742EA}" dt="2023-05-19T08:21:42.901" v="16897"/>
          <ac:picMkLst>
            <pc:docMk/>
            <pc:sldMk cId="2374422494" sldId="279"/>
            <ac:picMk id="48" creationId="{B6501B65-CE16-9985-F569-FB920F2DB461}"/>
          </ac:picMkLst>
        </pc:picChg>
        <pc:picChg chg="mod">
          <ac:chgData name="alisha saley" userId="92261b077c2843b1" providerId="LiveId" clId="{A6452C20-F4C9-4A4F-96F6-284DFF9742EA}" dt="2023-05-19T08:21:42.901" v="16897"/>
          <ac:picMkLst>
            <pc:docMk/>
            <pc:sldMk cId="2374422494" sldId="279"/>
            <ac:picMk id="49" creationId="{695C2FB0-9922-D749-C101-06212B2A731E}"/>
          </ac:picMkLst>
        </pc:picChg>
        <pc:picChg chg="mod">
          <ac:chgData name="alisha saley" userId="92261b077c2843b1" providerId="LiveId" clId="{A6452C20-F4C9-4A4F-96F6-284DFF9742EA}" dt="2023-05-19T08:21:42.901" v="16897"/>
          <ac:picMkLst>
            <pc:docMk/>
            <pc:sldMk cId="2374422494" sldId="279"/>
            <ac:picMk id="50" creationId="{76D2C5BE-6580-D784-D108-5354C5C65900}"/>
          </ac:picMkLst>
        </pc:picChg>
        <pc:picChg chg="mod">
          <ac:chgData name="alisha saley" userId="92261b077c2843b1" providerId="LiveId" clId="{A6452C20-F4C9-4A4F-96F6-284DFF9742EA}" dt="2023-05-19T08:21:42.901" v="16897"/>
          <ac:picMkLst>
            <pc:docMk/>
            <pc:sldMk cId="2374422494" sldId="279"/>
            <ac:picMk id="51" creationId="{BA35C8D0-CF27-39D0-0240-520630645BA5}"/>
          </ac:picMkLst>
        </pc:picChg>
        <pc:picChg chg="mod">
          <ac:chgData name="alisha saley" userId="92261b077c2843b1" providerId="LiveId" clId="{A6452C20-F4C9-4A4F-96F6-284DFF9742EA}" dt="2023-05-19T08:21:42.901" v="16897"/>
          <ac:picMkLst>
            <pc:docMk/>
            <pc:sldMk cId="2374422494" sldId="279"/>
            <ac:picMk id="52" creationId="{7E02E3FD-7238-D324-D841-ED5D523F48DC}"/>
          </ac:picMkLst>
        </pc:picChg>
        <pc:picChg chg="mod">
          <ac:chgData name="alisha saley" userId="92261b077c2843b1" providerId="LiveId" clId="{A6452C20-F4C9-4A4F-96F6-284DFF9742EA}" dt="2023-05-19T08:21:42.901" v="16897"/>
          <ac:picMkLst>
            <pc:docMk/>
            <pc:sldMk cId="2374422494" sldId="279"/>
            <ac:picMk id="53" creationId="{D11C9DCF-DD13-8884-16BF-DF7A979211E1}"/>
          </ac:picMkLst>
        </pc:picChg>
        <pc:picChg chg="mod">
          <ac:chgData name="alisha saley" userId="92261b077c2843b1" providerId="LiveId" clId="{A6452C20-F4C9-4A4F-96F6-284DFF9742EA}" dt="2023-05-19T08:21:42.901" v="16897"/>
          <ac:picMkLst>
            <pc:docMk/>
            <pc:sldMk cId="2374422494" sldId="279"/>
            <ac:picMk id="54" creationId="{6FF45529-697B-25C0-7EF7-5DD670DF63E6}"/>
          </ac:picMkLst>
        </pc:picChg>
        <pc:picChg chg="mod">
          <ac:chgData name="alisha saley" userId="92261b077c2843b1" providerId="LiveId" clId="{A6452C20-F4C9-4A4F-96F6-284DFF9742EA}" dt="2023-05-19T08:21:42.901" v="16897"/>
          <ac:picMkLst>
            <pc:docMk/>
            <pc:sldMk cId="2374422494" sldId="279"/>
            <ac:picMk id="55" creationId="{D147F50A-262E-0CB9-1CAB-09531692BF07}"/>
          </ac:picMkLst>
        </pc:picChg>
        <pc:picChg chg="mod">
          <ac:chgData name="alisha saley" userId="92261b077c2843b1" providerId="LiveId" clId="{A6452C20-F4C9-4A4F-96F6-284DFF9742EA}" dt="2023-05-19T08:29:00.125" v="17005" actId="1036"/>
          <ac:picMkLst>
            <pc:docMk/>
            <pc:sldMk cId="2374422494" sldId="279"/>
            <ac:picMk id="61" creationId="{08FED7E7-6506-5515-2D63-8C302D884A20}"/>
          </ac:picMkLst>
        </pc:picChg>
        <pc:picChg chg="mod">
          <ac:chgData name="alisha saley" userId="92261b077c2843b1" providerId="LiveId" clId="{A6452C20-F4C9-4A4F-96F6-284DFF9742EA}" dt="2023-05-19T08:29:00.125" v="17005" actId="1036"/>
          <ac:picMkLst>
            <pc:docMk/>
            <pc:sldMk cId="2374422494" sldId="279"/>
            <ac:picMk id="62" creationId="{28F42FEA-1D6F-ED05-6876-8266B0303339}"/>
          </ac:picMkLst>
        </pc:picChg>
        <pc:picChg chg="mod">
          <ac:chgData name="alisha saley" userId="92261b077c2843b1" providerId="LiveId" clId="{A6452C20-F4C9-4A4F-96F6-284DFF9742EA}" dt="2023-05-19T08:29:00.125" v="17005" actId="1036"/>
          <ac:picMkLst>
            <pc:docMk/>
            <pc:sldMk cId="2374422494" sldId="279"/>
            <ac:picMk id="63" creationId="{788396AE-B611-E44C-8BE3-5E735C8447F9}"/>
          </ac:picMkLst>
        </pc:picChg>
        <pc:picChg chg="mod">
          <ac:chgData name="alisha saley" userId="92261b077c2843b1" providerId="LiveId" clId="{A6452C20-F4C9-4A4F-96F6-284DFF9742EA}" dt="2023-05-19T08:29:00.125" v="17005" actId="1036"/>
          <ac:picMkLst>
            <pc:docMk/>
            <pc:sldMk cId="2374422494" sldId="279"/>
            <ac:picMk id="64" creationId="{E0F9CBC5-F03D-CB26-9F27-38099469BC1C}"/>
          </ac:picMkLst>
        </pc:picChg>
        <pc:picChg chg="mod">
          <ac:chgData name="alisha saley" userId="92261b077c2843b1" providerId="LiveId" clId="{A6452C20-F4C9-4A4F-96F6-284DFF9742EA}" dt="2023-05-19T08:29:00.125" v="17005" actId="1036"/>
          <ac:picMkLst>
            <pc:docMk/>
            <pc:sldMk cId="2374422494" sldId="279"/>
            <ac:picMk id="65" creationId="{4137337E-D089-A57A-9755-45979084D526}"/>
          </ac:picMkLst>
        </pc:picChg>
        <pc:picChg chg="mod">
          <ac:chgData name="alisha saley" userId="92261b077c2843b1" providerId="LiveId" clId="{A6452C20-F4C9-4A4F-96F6-284DFF9742EA}" dt="2023-05-19T08:29:00.125" v="17005" actId="1036"/>
          <ac:picMkLst>
            <pc:docMk/>
            <pc:sldMk cId="2374422494" sldId="279"/>
            <ac:picMk id="66" creationId="{29F102F8-708F-EC8D-6213-4F0255FABADF}"/>
          </ac:picMkLst>
        </pc:picChg>
        <pc:picChg chg="mod">
          <ac:chgData name="alisha saley" userId="92261b077c2843b1" providerId="LiveId" clId="{A6452C20-F4C9-4A4F-96F6-284DFF9742EA}" dt="2023-05-19T08:29:00.125" v="17005" actId="1036"/>
          <ac:picMkLst>
            <pc:docMk/>
            <pc:sldMk cId="2374422494" sldId="279"/>
            <ac:picMk id="67" creationId="{F88C351E-2228-DE7D-C76B-304E1FDBD48A}"/>
          </ac:picMkLst>
        </pc:picChg>
        <pc:picChg chg="mod">
          <ac:chgData name="alisha saley" userId="92261b077c2843b1" providerId="LiveId" clId="{A6452C20-F4C9-4A4F-96F6-284DFF9742EA}" dt="2023-05-19T08:29:00.125" v="17005" actId="1036"/>
          <ac:picMkLst>
            <pc:docMk/>
            <pc:sldMk cId="2374422494" sldId="279"/>
            <ac:picMk id="68" creationId="{EE1FEBF4-AC7F-34A3-C494-5D865613F5AF}"/>
          </ac:picMkLst>
        </pc:picChg>
        <pc:picChg chg="mod">
          <ac:chgData name="alisha saley" userId="92261b077c2843b1" providerId="LiveId" clId="{A6452C20-F4C9-4A4F-96F6-284DFF9742EA}" dt="2023-05-19T08:29:00.125" v="17005" actId="1036"/>
          <ac:picMkLst>
            <pc:docMk/>
            <pc:sldMk cId="2374422494" sldId="279"/>
            <ac:picMk id="69" creationId="{7E823087-376E-21AE-ADC3-BD714BE0070E}"/>
          </ac:picMkLst>
        </pc:picChg>
        <pc:picChg chg="mod">
          <ac:chgData name="alisha saley" userId="92261b077c2843b1" providerId="LiveId" clId="{A6452C20-F4C9-4A4F-96F6-284DFF9742EA}" dt="2023-05-19T08:29:00.125" v="17005" actId="1036"/>
          <ac:picMkLst>
            <pc:docMk/>
            <pc:sldMk cId="2374422494" sldId="279"/>
            <ac:picMk id="70" creationId="{3947F756-DF02-6417-61F7-27C8F7065554}"/>
          </ac:picMkLst>
        </pc:picChg>
        <pc:picChg chg="mod">
          <ac:chgData name="alisha saley" userId="92261b077c2843b1" providerId="LiveId" clId="{A6452C20-F4C9-4A4F-96F6-284DFF9742EA}" dt="2023-05-19T08:29:00.125" v="17005" actId="1036"/>
          <ac:picMkLst>
            <pc:docMk/>
            <pc:sldMk cId="2374422494" sldId="279"/>
            <ac:picMk id="71" creationId="{1A06D875-EF1A-9023-0E21-EE7EC69100A2}"/>
          </ac:picMkLst>
        </pc:picChg>
        <pc:picChg chg="add mod">
          <ac:chgData name="alisha saley" userId="92261b077c2843b1" providerId="LiveId" clId="{A6452C20-F4C9-4A4F-96F6-284DFF9742EA}" dt="2023-05-19T08:27:34.203" v="16977" actId="1076"/>
          <ac:picMkLst>
            <pc:docMk/>
            <pc:sldMk cId="2374422494" sldId="279"/>
            <ac:picMk id="72" creationId="{6966EE6C-B159-2545-4FC8-C4F9104C8A8E}"/>
          </ac:picMkLst>
        </pc:picChg>
        <pc:picChg chg="add mod">
          <ac:chgData name="alisha saley" userId="92261b077c2843b1" providerId="LiveId" clId="{A6452C20-F4C9-4A4F-96F6-284DFF9742EA}" dt="2023-05-19T08:27:47.188" v="16981" actId="1076"/>
          <ac:picMkLst>
            <pc:docMk/>
            <pc:sldMk cId="2374422494" sldId="279"/>
            <ac:picMk id="73" creationId="{58F5D27A-778B-72E3-9347-53622CF72954}"/>
          </ac:picMkLst>
        </pc:picChg>
      </pc:sldChg>
      <pc:sldChg chg="addSp delSp modSp add del mod">
        <pc:chgData name="alisha saley" userId="92261b077c2843b1" providerId="LiveId" clId="{A6452C20-F4C9-4A4F-96F6-284DFF9742EA}" dt="2023-05-19T08:33:09.091" v="17063" actId="47"/>
        <pc:sldMkLst>
          <pc:docMk/>
          <pc:sldMk cId="781405109" sldId="280"/>
        </pc:sldMkLst>
        <pc:spChg chg="mod">
          <ac:chgData name="alisha saley" userId="92261b077c2843b1" providerId="LiveId" clId="{A6452C20-F4C9-4A4F-96F6-284DFF9742EA}" dt="2023-05-19T08:22:45.142" v="16916"/>
          <ac:spMkLst>
            <pc:docMk/>
            <pc:sldMk cId="781405109" sldId="280"/>
            <ac:spMk id="21" creationId="{74D5B14A-4459-F469-660B-BA93C41B3C25}"/>
          </ac:spMkLst>
        </pc:spChg>
        <pc:spChg chg="mod">
          <ac:chgData name="alisha saley" userId="92261b077c2843b1" providerId="LiveId" clId="{A6452C20-F4C9-4A4F-96F6-284DFF9742EA}" dt="2023-05-19T08:22:45.142" v="16916"/>
          <ac:spMkLst>
            <pc:docMk/>
            <pc:sldMk cId="781405109" sldId="280"/>
            <ac:spMk id="24" creationId="{21341003-DE06-6BF1-C278-4AE0B05F85A9}"/>
          </ac:spMkLst>
        </pc:spChg>
        <pc:spChg chg="mod">
          <ac:chgData name="alisha saley" userId="92261b077c2843b1" providerId="LiveId" clId="{A6452C20-F4C9-4A4F-96F6-284DFF9742EA}" dt="2023-05-19T08:22:45.142" v="16916"/>
          <ac:spMkLst>
            <pc:docMk/>
            <pc:sldMk cId="781405109" sldId="280"/>
            <ac:spMk id="25" creationId="{51D352FF-D0F5-1671-6A93-412F74CC7DFF}"/>
          </ac:spMkLst>
        </pc:spChg>
        <pc:spChg chg="mod">
          <ac:chgData name="alisha saley" userId="92261b077c2843b1" providerId="LiveId" clId="{A6452C20-F4C9-4A4F-96F6-284DFF9742EA}" dt="2023-05-19T08:24:29.502" v="16932" actId="20577"/>
          <ac:spMkLst>
            <pc:docMk/>
            <pc:sldMk cId="781405109" sldId="280"/>
            <ac:spMk id="27" creationId="{BC05E197-A709-D6D2-A10F-759E05900902}"/>
          </ac:spMkLst>
        </pc:spChg>
        <pc:spChg chg="mod">
          <ac:chgData name="alisha saley" userId="92261b077c2843b1" providerId="LiveId" clId="{A6452C20-F4C9-4A4F-96F6-284DFF9742EA}" dt="2023-05-17T10:51:53.532" v="2944" actId="1076"/>
          <ac:spMkLst>
            <pc:docMk/>
            <pc:sldMk cId="781405109" sldId="280"/>
            <ac:spMk id="28" creationId="{4211B89C-9680-3065-206F-1F0F7BEF3CF1}"/>
          </ac:spMkLst>
        </pc:spChg>
        <pc:spChg chg="mod">
          <ac:chgData name="alisha saley" userId="92261b077c2843b1" providerId="LiveId" clId="{A6452C20-F4C9-4A4F-96F6-284DFF9742EA}" dt="2023-05-17T10:51:56.096" v="2950" actId="1038"/>
          <ac:spMkLst>
            <pc:docMk/>
            <pc:sldMk cId="781405109" sldId="280"/>
            <ac:spMk id="29" creationId="{A1171E00-D6FC-81C6-7FC3-1FCA13D94AAB}"/>
          </ac:spMkLst>
        </pc:spChg>
        <pc:spChg chg="del mod">
          <ac:chgData name="alisha saley" userId="92261b077c2843b1" providerId="LiveId" clId="{A6452C20-F4C9-4A4F-96F6-284DFF9742EA}" dt="2023-05-19T08:25:43.207" v="16957" actId="478"/>
          <ac:spMkLst>
            <pc:docMk/>
            <pc:sldMk cId="781405109" sldId="280"/>
            <ac:spMk id="30" creationId="{DF0153F0-2D68-A914-D1DA-74E6A59FF6CA}"/>
          </ac:spMkLst>
        </pc:spChg>
        <pc:spChg chg="del">
          <ac:chgData name="alisha saley" userId="92261b077c2843b1" providerId="LiveId" clId="{A6452C20-F4C9-4A4F-96F6-284DFF9742EA}" dt="2023-05-19T08:24:36.502" v="16934" actId="478"/>
          <ac:spMkLst>
            <pc:docMk/>
            <pc:sldMk cId="781405109" sldId="280"/>
            <ac:spMk id="33" creationId="{75849039-D0A4-D83F-A82E-546693FE8847}"/>
          </ac:spMkLst>
        </pc:spChg>
        <pc:spChg chg="del">
          <ac:chgData name="alisha saley" userId="92261b077c2843b1" providerId="LiveId" clId="{A6452C20-F4C9-4A4F-96F6-284DFF9742EA}" dt="2023-05-19T08:24:38.521" v="16935" actId="478"/>
          <ac:spMkLst>
            <pc:docMk/>
            <pc:sldMk cId="781405109" sldId="280"/>
            <ac:spMk id="38" creationId="{F17A56BB-CA3B-EBC3-8AE8-E4F8B12576A0}"/>
          </ac:spMkLst>
        </pc:spChg>
        <pc:spChg chg="add mod">
          <ac:chgData name="alisha saley" userId="92261b077c2843b1" providerId="LiveId" clId="{A6452C20-F4C9-4A4F-96F6-284DFF9742EA}" dt="2023-05-19T08:25:24.312" v="16954" actId="1035"/>
          <ac:spMkLst>
            <pc:docMk/>
            <pc:sldMk cId="781405109" sldId="280"/>
            <ac:spMk id="52" creationId="{B696F936-DA84-3273-C3E6-8B3160C31BA2}"/>
          </ac:spMkLst>
        </pc:spChg>
        <pc:spChg chg="add mod">
          <ac:chgData name="alisha saley" userId="92261b077c2843b1" providerId="LiveId" clId="{A6452C20-F4C9-4A4F-96F6-284DFF9742EA}" dt="2023-05-19T08:25:32.285" v="16956" actId="1076"/>
          <ac:spMkLst>
            <pc:docMk/>
            <pc:sldMk cId="781405109" sldId="280"/>
            <ac:spMk id="53" creationId="{0F7A6207-0F2E-3D05-AE06-E90B2AD9F0C3}"/>
          </ac:spMkLst>
        </pc:spChg>
        <pc:grpChg chg="add mod">
          <ac:chgData name="alisha saley" userId="92261b077c2843b1" providerId="LiveId" clId="{A6452C20-F4C9-4A4F-96F6-284DFF9742EA}" dt="2023-05-19T08:22:49.911" v="16917" actId="167"/>
          <ac:grpSpMkLst>
            <pc:docMk/>
            <pc:sldMk cId="781405109" sldId="280"/>
            <ac:grpSpMk id="2" creationId="{E8A8B8AC-FEDC-D7BB-B7D8-964A7244F483}"/>
          </ac:grpSpMkLst>
        </pc:grpChg>
        <pc:grpChg chg="mod">
          <ac:chgData name="alisha saley" userId="92261b077c2843b1" providerId="LiveId" clId="{A6452C20-F4C9-4A4F-96F6-284DFF9742EA}" dt="2023-05-19T08:22:45.142" v="16916"/>
          <ac:grpSpMkLst>
            <pc:docMk/>
            <pc:sldMk cId="781405109" sldId="280"/>
            <ac:grpSpMk id="3" creationId="{B6A1D44E-0A3C-0517-F895-77B587EB410D}"/>
          </ac:grpSpMkLst>
        </pc:grpChg>
        <pc:grpChg chg="del">
          <ac:chgData name="alisha saley" userId="92261b077c2843b1" providerId="LiveId" clId="{A6452C20-F4C9-4A4F-96F6-284DFF9742EA}" dt="2023-05-19T08:22:44.367" v="16915" actId="478"/>
          <ac:grpSpMkLst>
            <pc:docMk/>
            <pc:sldMk cId="781405109" sldId="280"/>
            <ac:grpSpMk id="23" creationId="{BDCC8DBC-7C22-D569-AA81-5024B89CAA1B}"/>
          </ac:grpSpMkLst>
        </pc:grpChg>
        <pc:picChg chg="mod">
          <ac:chgData name="alisha saley" userId="92261b077c2843b1" providerId="LiveId" clId="{A6452C20-F4C9-4A4F-96F6-284DFF9742EA}" dt="2023-05-19T08:22:45.142" v="16916"/>
          <ac:picMkLst>
            <pc:docMk/>
            <pc:sldMk cId="781405109" sldId="280"/>
            <ac:picMk id="39" creationId="{E7742D1D-B1E2-E569-E1F1-D1D7582B9140}"/>
          </ac:picMkLst>
        </pc:picChg>
        <pc:picChg chg="mod">
          <ac:chgData name="alisha saley" userId="92261b077c2843b1" providerId="LiveId" clId="{A6452C20-F4C9-4A4F-96F6-284DFF9742EA}" dt="2023-05-19T08:22:45.142" v="16916"/>
          <ac:picMkLst>
            <pc:docMk/>
            <pc:sldMk cId="781405109" sldId="280"/>
            <ac:picMk id="40" creationId="{18A3F46B-10FA-9128-700B-91AA6D676386}"/>
          </ac:picMkLst>
        </pc:picChg>
        <pc:picChg chg="mod">
          <ac:chgData name="alisha saley" userId="92261b077c2843b1" providerId="LiveId" clId="{A6452C20-F4C9-4A4F-96F6-284DFF9742EA}" dt="2023-05-19T08:22:45.142" v="16916"/>
          <ac:picMkLst>
            <pc:docMk/>
            <pc:sldMk cId="781405109" sldId="280"/>
            <ac:picMk id="41" creationId="{EEDE187F-916C-B3FB-F4B6-CF0ECB6C01E6}"/>
          </ac:picMkLst>
        </pc:picChg>
        <pc:picChg chg="mod">
          <ac:chgData name="alisha saley" userId="92261b077c2843b1" providerId="LiveId" clId="{A6452C20-F4C9-4A4F-96F6-284DFF9742EA}" dt="2023-05-19T08:22:45.142" v="16916"/>
          <ac:picMkLst>
            <pc:docMk/>
            <pc:sldMk cId="781405109" sldId="280"/>
            <ac:picMk id="42" creationId="{E03E066A-393E-DF5E-9BF9-E238D5945401}"/>
          </ac:picMkLst>
        </pc:picChg>
        <pc:picChg chg="mod">
          <ac:chgData name="alisha saley" userId="92261b077c2843b1" providerId="LiveId" clId="{A6452C20-F4C9-4A4F-96F6-284DFF9742EA}" dt="2023-05-19T08:22:45.142" v="16916"/>
          <ac:picMkLst>
            <pc:docMk/>
            <pc:sldMk cId="781405109" sldId="280"/>
            <ac:picMk id="43" creationId="{007FEDBE-2087-2456-051C-520F3DAD4295}"/>
          </ac:picMkLst>
        </pc:picChg>
        <pc:picChg chg="mod">
          <ac:chgData name="alisha saley" userId="92261b077c2843b1" providerId="LiveId" clId="{A6452C20-F4C9-4A4F-96F6-284DFF9742EA}" dt="2023-05-19T08:22:45.142" v="16916"/>
          <ac:picMkLst>
            <pc:docMk/>
            <pc:sldMk cId="781405109" sldId="280"/>
            <ac:picMk id="44" creationId="{E0CC2155-D8C4-C3D1-B206-9626C73273B4}"/>
          </ac:picMkLst>
        </pc:picChg>
        <pc:picChg chg="mod">
          <ac:chgData name="alisha saley" userId="92261b077c2843b1" providerId="LiveId" clId="{A6452C20-F4C9-4A4F-96F6-284DFF9742EA}" dt="2023-05-19T08:22:45.142" v="16916"/>
          <ac:picMkLst>
            <pc:docMk/>
            <pc:sldMk cId="781405109" sldId="280"/>
            <ac:picMk id="45" creationId="{C7435BAC-17F0-893A-2481-D7C359B663FB}"/>
          </ac:picMkLst>
        </pc:picChg>
        <pc:picChg chg="mod">
          <ac:chgData name="alisha saley" userId="92261b077c2843b1" providerId="LiveId" clId="{A6452C20-F4C9-4A4F-96F6-284DFF9742EA}" dt="2023-05-19T08:22:45.142" v="16916"/>
          <ac:picMkLst>
            <pc:docMk/>
            <pc:sldMk cId="781405109" sldId="280"/>
            <ac:picMk id="46" creationId="{EAA1C58A-16F1-C264-C42F-F4B0AB235820}"/>
          </ac:picMkLst>
        </pc:picChg>
        <pc:picChg chg="mod">
          <ac:chgData name="alisha saley" userId="92261b077c2843b1" providerId="LiveId" clId="{A6452C20-F4C9-4A4F-96F6-284DFF9742EA}" dt="2023-05-19T08:22:45.142" v="16916"/>
          <ac:picMkLst>
            <pc:docMk/>
            <pc:sldMk cId="781405109" sldId="280"/>
            <ac:picMk id="47" creationId="{13D16915-B2C4-29C6-AA05-BF3CD5FBDDD4}"/>
          </ac:picMkLst>
        </pc:picChg>
        <pc:picChg chg="mod">
          <ac:chgData name="alisha saley" userId="92261b077c2843b1" providerId="LiveId" clId="{A6452C20-F4C9-4A4F-96F6-284DFF9742EA}" dt="2023-05-19T08:22:45.142" v="16916"/>
          <ac:picMkLst>
            <pc:docMk/>
            <pc:sldMk cId="781405109" sldId="280"/>
            <ac:picMk id="48" creationId="{44693AF4-A039-FEE2-C693-2EC44D3DDE1D}"/>
          </ac:picMkLst>
        </pc:picChg>
        <pc:picChg chg="mod">
          <ac:chgData name="alisha saley" userId="92261b077c2843b1" providerId="LiveId" clId="{A6452C20-F4C9-4A4F-96F6-284DFF9742EA}" dt="2023-05-19T08:22:45.142" v="16916"/>
          <ac:picMkLst>
            <pc:docMk/>
            <pc:sldMk cId="781405109" sldId="280"/>
            <ac:picMk id="49" creationId="{752DC0F0-8E97-2645-299F-B3D52799BE36}"/>
          </ac:picMkLst>
        </pc:picChg>
        <pc:picChg chg="add mod">
          <ac:chgData name="alisha saley" userId="92261b077c2843b1" providerId="LiveId" clId="{A6452C20-F4C9-4A4F-96F6-284DFF9742EA}" dt="2023-05-19T08:23:37.692" v="16930" actId="1076"/>
          <ac:picMkLst>
            <pc:docMk/>
            <pc:sldMk cId="781405109" sldId="280"/>
            <ac:picMk id="50" creationId="{1194A9BB-C86E-214D-5DD0-4DF9398F3AAE}"/>
          </ac:picMkLst>
        </pc:picChg>
        <pc:picChg chg="add mod">
          <ac:chgData name="alisha saley" userId="92261b077c2843b1" providerId="LiveId" clId="{A6452C20-F4C9-4A4F-96F6-284DFF9742EA}" dt="2023-05-19T08:23:42.205" v="16931" actId="1076"/>
          <ac:picMkLst>
            <pc:docMk/>
            <pc:sldMk cId="781405109" sldId="280"/>
            <ac:picMk id="51" creationId="{ADA3D549-0FE9-508E-03EA-9BCE23E23830}"/>
          </ac:picMkLst>
        </pc:picChg>
      </pc:sldChg>
      <pc:sldChg chg="addSp delSp modSp add del mod">
        <pc:chgData name="alisha saley" userId="92261b077c2843b1" providerId="LiveId" clId="{A6452C20-F4C9-4A4F-96F6-284DFF9742EA}" dt="2023-05-19T08:32:57.677" v="17061" actId="47"/>
        <pc:sldMkLst>
          <pc:docMk/>
          <pc:sldMk cId="486010134" sldId="281"/>
        </pc:sldMkLst>
        <pc:spChg chg="add mod">
          <ac:chgData name="alisha saley" userId="92261b077c2843b1" providerId="LiveId" clId="{A6452C20-F4C9-4A4F-96F6-284DFF9742EA}" dt="2023-05-17T10:48:20.819" v="2833" actId="14100"/>
          <ac:spMkLst>
            <pc:docMk/>
            <pc:sldMk cId="486010134" sldId="281"/>
            <ac:spMk id="2" creationId="{109930CD-874A-62F5-4663-EB917FCC5566}"/>
          </ac:spMkLst>
        </pc:spChg>
        <pc:spChg chg="add mod">
          <ac:chgData name="alisha saley" userId="92261b077c2843b1" providerId="LiveId" clId="{A6452C20-F4C9-4A4F-96F6-284DFF9742EA}" dt="2023-05-17T10:48:26.597" v="2836" actId="14100"/>
          <ac:spMkLst>
            <pc:docMk/>
            <pc:sldMk cId="486010134" sldId="281"/>
            <ac:spMk id="3" creationId="{0A57158D-0FE6-D806-E576-458B2B25D220}"/>
          </ac:spMkLst>
        </pc:spChg>
        <pc:spChg chg="mod">
          <ac:chgData name="alisha saley" userId="92261b077c2843b1" providerId="LiveId" clId="{A6452C20-F4C9-4A4F-96F6-284DFF9742EA}" dt="2023-05-19T08:22:02.472" v="16904"/>
          <ac:spMkLst>
            <pc:docMk/>
            <pc:sldMk cId="486010134" sldId="281"/>
            <ac:spMk id="25" creationId="{B72ABC45-C945-E120-FC5E-975356232F5C}"/>
          </ac:spMkLst>
        </pc:spChg>
        <pc:spChg chg="del">
          <ac:chgData name="alisha saley" userId="92261b077c2843b1" providerId="LiveId" clId="{A6452C20-F4C9-4A4F-96F6-284DFF9742EA}" dt="2023-05-17T10:48:11.158" v="2830" actId="478"/>
          <ac:spMkLst>
            <pc:docMk/>
            <pc:sldMk cId="486010134" sldId="281"/>
            <ac:spMk id="28" creationId="{4211B89C-9680-3065-206F-1F0F7BEF3CF1}"/>
          </ac:spMkLst>
        </pc:spChg>
        <pc:spChg chg="del">
          <ac:chgData name="alisha saley" userId="92261b077c2843b1" providerId="LiveId" clId="{A6452C20-F4C9-4A4F-96F6-284DFF9742EA}" dt="2023-05-17T10:48:12.430" v="2831" actId="478"/>
          <ac:spMkLst>
            <pc:docMk/>
            <pc:sldMk cId="486010134" sldId="281"/>
            <ac:spMk id="30" creationId="{DF0153F0-2D68-A914-D1DA-74E6A59FF6CA}"/>
          </ac:spMkLst>
        </pc:spChg>
        <pc:spChg chg="del">
          <ac:chgData name="alisha saley" userId="92261b077c2843b1" providerId="LiveId" clId="{A6452C20-F4C9-4A4F-96F6-284DFF9742EA}" dt="2023-05-17T10:48:01.436" v="2822" actId="478"/>
          <ac:spMkLst>
            <pc:docMk/>
            <pc:sldMk cId="486010134" sldId="281"/>
            <ac:spMk id="31" creationId="{CB5F9DA5-C930-C963-22D2-40B32DC77668}"/>
          </ac:spMkLst>
        </pc:spChg>
        <pc:spChg chg="del">
          <ac:chgData name="alisha saley" userId="92261b077c2843b1" providerId="LiveId" clId="{A6452C20-F4C9-4A4F-96F6-284DFF9742EA}" dt="2023-05-17T10:48:08.505" v="2828" actId="478"/>
          <ac:spMkLst>
            <pc:docMk/>
            <pc:sldMk cId="486010134" sldId="281"/>
            <ac:spMk id="33" creationId="{75849039-D0A4-D83F-A82E-546693FE8847}"/>
          </ac:spMkLst>
        </pc:spChg>
        <pc:spChg chg="del">
          <ac:chgData name="alisha saley" userId="92261b077c2843b1" providerId="LiveId" clId="{A6452C20-F4C9-4A4F-96F6-284DFF9742EA}" dt="2023-05-17T10:48:06.193" v="2826" actId="478"/>
          <ac:spMkLst>
            <pc:docMk/>
            <pc:sldMk cId="486010134" sldId="281"/>
            <ac:spMk id="34" creationId="{0B2AA924-106A-EA84-9F56-B6589D26FA07}"/>
          </ac:spMkLst>
        </pc:spChg>
        <pc:spChg chg="del">
          <ac:chgData name="alisha saley" userId="92261b077c2843b1" providerId="LiveId" clId="{A6452C20-F4C9-4A4F-96F6-284DFF9742EA}" dt="2023-05-17T10:48:02.473" v="2823" actId="478"/>
          <ac:spMkLst>
            <pc:docMk/>
            <pc:sldMk cId="486010134" sldId="281"/>
            <ac:spMk id="35" creationId="{9211D546-467A-2B75-EF96-CBEB80833DBD}"/>
          </ac:spMkLst>
        </pc:spChg>
        <pc:spChg chg="del">
          <ac:chgData name="alisha saley" userId="92261b077c2843b1" providerId="LiveId" clId="{A6452C20-F4C9-4A4F-96F6-284DFF9742EA}" dt="2023-05-17T10:48:07.548" v="2827" actId="478"/>
          <ac:spMkLst>
            <pc:docMk/>
            <pc:sldMk cId="486010134" sldId="281"/>
            <ac:spMk id="37" creationId="{590D991D-E29D-74FD-E94F-A04D31EADE7E}"/>
          </ac:spMkLst>
        </pc:spChg>
        <pc:spChg chg="del">
          <ac:chgData name="alisha saley" userId="92261b077c2843b1" providerId="LiveId" clId="{A6452C20-F4C9-4A4F-96F6-284DFF9742EA}" dt="2023-05-17T10:48:09.497" v="2829" actId="478"/>
          <ac:spMkLst>
            <pc:docMk/>
            <pc:sldMk cId="486010134" sldId="281"/>
            <ac:spMk id="38" creationId="{F17A56BB-CA3B-EBC3-8AE8-E4F8B12576A0}"/>
          </ac:spMkLst>
        </pc:spChg>
        <pc:spChg chg="mod">
          <ac:chgData name="alisha saley" userId="92261b077c2843b1" providerId="LiveId" clId="{A6452C20-F4C9-4A4F-96F6-284DFF9742EA}" dt="2023-05-19T08:22:02.472" v="16904"/>
          <ac:spMkLst>
            <pc:docMk/>
            <pc:sldMk cId="486010134" sldId="281"/>
            <ac:spMk id="39" creationId="{6A3FC1ED-3F21-DBCC-809C-9EF003214AB0}"/>
          </ac:spMkLst>
        </pc:spChg>
        <pc:spChg chg="mod">
          <ac:chgData name="alisha saley" userId="92261b077c2843b1" providerId="LiveId" clId="{A6452C20-F4C9-4A4F-96F6-284DFF9742EA}" dt="2023-05-19T08:22:02.472" v="16904"/>
          <ac:spMkLst>
            <pc:docMk/>
            <pc:sldMk cId="486010134" sldId="281"/>
            <ac:spMk id="40" creationId="{F0415176-4867-0B13-DB1B-EA40B8CE823B}"/>
          </ac:spMkLst>
        </pc:spChg>
        <pc:spChg chg="mod">
          <ac:chgData name="alisha saley" userId="92261b077c2843b1" providerId="LiveId" clId="{A6452C20-F4C9-4A4F-96F6-284DFF9742EA}" dt="2023-05-19T08:23:08.413" v="16922" actId="1076"/>
          <ac:spMkLst>
            <pc:docMk/>
            <pc:sldMk cId="486010134" sldId="281"/>
            <ac:spMk id="54" creationId="{C9EEEF62-98DB-D1A7-56A7-C2B8CA1E9CC4}"/>
          </ac:spMkLst>
        </pc:spChg>
        <pc:spChg chg="mod">
          <ac:chgData name="alisha saley" userId="92261b077c2843b1" providerId="LiveId" clId="{A6452C20-F4C9-4A4F-96F6-284DFF9742EA}" dt="2023-05-19T08:23:08.413" v="16922" actId="1076"/>
          <ac:spMkLst>
            <pc:docMk/>
            <pc:sldMk cId="486010134" sldId="281"/>
            <ac:spMk id="55" creationId="{B7EF8D20-C460-3BD1-0EEC-FA3FA4C4D5C7}"/>
          </ac:spMkLst>
        </pc:spChg>
        <pc:spChg chg="mod">
          <ac:chgData name="alisha saley" userId="92261b077c2843b1" providerId="LiveId" clId="{A6452C20-F4C9-4A4F-96F6-284DFF9742EA}" dt="2023-05-19T08:23:08.413" v="16922" actId="1076"/>
          <ac:spMkLst>
            <pc:docMk/>
            <pc:sldMk cId="486010134" sldId="281"/>
            <ac:spMk id="56" creationId="{820FB060-CF91-3858-FE0B-AC8DEDA86A15}"/>
          </ac:spMkLst>
        </pc:spChg>
        <pc:grpChg chg="add del mod">
          <ac:chgData name="alisha saley" userId="92261b077c2843b1" providerId="LiveId" clId="{A6452C20-F4C9-4A4F-96F6-284DFF9742EA}" dt="2023-05-19T08:22:03.708" v="16905"/>
          <ac:grpSpMkLst>
            <pc:docMk/>
            <pc:sldMk cId="486010134" sldId="281"/>
            <ac:grpSpMk id="21" creationId="{65E43401-48E4-0AA3-5B6E-DED45A1B0243}"/>
          </ac:grpSpMkLst>
        </pc:grpChg>
        <pc:grpChg chg="add del">
          <ac:chgData name="alisha saley" userId="92261b077c2843b1" providerId="LiveId" clId="{A6452C20-F4C9-4A4F-96F6-284DFF9742EA}" dt="2023-05-19T08:22:01.787" v="16903" actId="478"/>
          <ac:grpSpMkLst>
            <pc:docMk/>
            <pc:sldMk cId="486010134" sldId="281"/>
            <ac:grpSpMk id="23" creationId="{BDCC8DBC-7C22-D569-AA81-5024B89CAA1B}"/>
          </ac:grpSpMkLst>
        </pc:grpChg>
        <pc:grpChg chg="mod">
          <ac:chgData name="alisha saley" userId="92261b077c2843b1" providerId="LiveId" clId="{A6452C20-F4C9-4A4F-96F6-284DFF9742EA}" dt="2023-05-19T08:22:02.472" v="16904"/>
          <ac:grpSpMkLst>
            <pc:docMk/>
            <pc:sldMk cId="486010134" sldId="281"/>
            <ac:grpSpMk id="24" creationId="{0E74E103-66FA-4E40-1787-E1A15A95C8A7}"/>
          </ac:grpSpMkLst>
        </pc:grpChg>
        <pc:grpChg chg="add mod">
          <ac:chgData name="alisha saley" userId="92261b077c2843b1" providerId="LiveId" clId="{A6452C20-F4C9-4A4F-96F6-284DFF9742EA}" dt="2023-05-19T08:23:08.413" v="16922" actId="1076"/>
          <ac:grpSpMkLst>
            <pc:docMk/>
            <pc:sldMk cId="486010134" sldId="281"/>
            <ac:grpSpMk id="52" creationId="{4578D1DE-F0A1-3C2B-DAD8-0A09716C95B6}"/>
          </ac:grpSpMkLst>
        </pc:grpChg>
        <pc:grpChg chg="mod">
          <ac:chgData name="alisha saley" userId="92261b077c2843b1" providerId="LiveId" clId="{A6452C20-F4C9-4A4F-96F6-284DFF9742EA}" dt="2023-05-19T08:23:08.413" v="16922" actId="1076"/>
          <ac:grpSpMkLst>
            <pc:docMk/>
            <pc:sldMk cId="486010134" sldId="281"/>
            <ac:grpSpMk id="53" creationId="{078E8B10-BD4C-94AA-32F8-AB238755988F}"/>
          </ac:grpSpMkLst>
        </pc:grpChg>
        <pc:picChg chg="mod">
          <ac:chgData name="alisha saley" userId="92261b077c2843b1" providerId="LiveId" clId="{A6452C20-F4C9-4A4F-96F6-284DFF9742EA}" dt="2023-05-19T08:22:02.472" v="16904"/>
          <ac:picMkLst>
            <pc:docMk/>
            <pc:sldMk cId="486010134" sldId="281"/>
            <ac:picMk id="41" creationId="{10D5C454-E3FE-0B5F-F820-3B539D4976AB}"/>
          </ac:picMkLst>
        </pc:picChg>
        <pc:picChg chg="mod">
          <ac:chgData name="alisha saley" userId="92261b077c2843b1" providerId="LiveId" clId="{A6452C20-F4C9-4A4F-96F6-284DFF9742EA}" dt="2023-05-19T08:22:02.472" v="16904"/>
          <ac:picMkLst>
            <pc:docMk/>
            <pc:sldMk cId="486010134" sldId="281"/>
            <ac:picMk id="42" creationId="{265EF820-FB65-D296-CABD-FF6A64C7B00A}"/>
          </ac:picMkLst>
        </pc:picChg>
        <pc:picChg chg="mod">
          <ac:chgData name="alisha saley" userId="92261b077c2843b1" providerId="LiveId" clId="{A6452C20-F4C9-4A4F-96F6-284DFF9742EA}" dt="2023-05-19T08:22:02.472" v="16904"/>
          <ac:picMkLst>
            <pc:docMk/>
            <pc:sldMk cId="486010134" sldId="281"/>
            <ac:picMk id="43" creationId="{A080E541-255D-5793-1FEA-94B5F261DB0B}"/>
          </ac:picMkLst>
        </pc:picChg>
        <pc:picChg chg="mod">
          <ac:chgData name="alisha saley" userId="92261b077c2843b1" providerId="LiveId" clId="{A6452C20-F4C9-4A4F-96F6-284DFF9742EA}" dt="2023-05-19T08:22:02.472" v="16904"/>
          <ac:picMkLst>
            <pc:docMk/>
            <pc:sldMk cId="486010134" sldId="281"/>
            <ac:picMk id="44" creationId="{6D627AA5-CF72-82DD-6802-6E54363E3EAD}"/>
          </ac:picMkLst>
        </pc:picChg>
        <pc:picChg chg="mod">
          <ac:chgData name="alisha saley" userId="92261b077c2843b1" providerId="LiveId" clId="{A6452C20-F4C9-4A4F-96F6-284DFF9742EA}" dt="2023-05-19T08:22:02.472" v="16904"/>
          <ac:picMkLst>
            <pc:docMk/>
            <pc:sldMk cId="486010134" sldId="281"/>
            <ac:picMk id="45" creationId="{7C5413E9-11EE-1DC7-CADA-A3E194F0AE9D}"/>
          </ac:picMkLst>
        </pc:picChg>
        <pc:picChg chg="mod">
          <ac:chgData name="alisha saley" userId="92261b077c2843b1" providerId="LiveId" clId="{A6452C20-F4C9-4A4F-96F6-284DFF9742EA}" dt="2023-05-19T08:22:02.472" v="16904"/>
          <ac:picMkLst>
            <pc:docMk/>
            <pc:sldMk cId="486010134" sldId="281"/>
            <ac:picMk id="46" creationId="{8E0DC14D-D2B4-1955-AA39-CE5780037562}"/>
          </ac:picMkLst>
        </pc:picChg>
        <pc:picChg chg="mod">
          <ac:chgData name="alisha saley" userId="92261b077c2843b1" providerId="LiveId" clId="{A6452C20-F4C9-4A4F-96F6-284DFF9742EA}" dt="2023-05-19T08:22:02.472" v="16904"/>
          <ac:picMkLst>
            <pc:docMk/>
            <pc:sldMk cId="486010134" sldId="281"/>
            <ac:picMk id="47" creationId="{0E56DA05-D005-885D-932C-0A4F68855A70}"/>
          </ac:picMkLst>
        </pc:picChg>
        <pc:picChg chg="mod">
          <ac:chgData name="alisha saley" userId="92261b077c2843b1" providerId="LiveId" clId="{A6452C20-F4C9-4A4F-96F6-284DFF9742EA}" dt="2023-05-19T08:22:02.472" v="16904"/>
          <ac:picMkLst>
            <pc:docMk/>
            <pc:sldMk cId="486010134" sldId="281"/>
            <ac:picMk id="48" creationId="{089C2C5F-3A82-A752-46F8-CE45F1464F9D}"/>
          </ac:picMkLst>
        </pc:picChg>
        <pc:picChg chg="mod">
          <ac:chgData name="alisha saley" userId="92261b077c2843b1" providerId="LiveId" clId="{A6452C20-F4C9-4A4F-96F6-284DFF9742EA}" dt="2023-05-19T08:22:02.472" v="16904"/>
          <ac:picMkLst>
            <pc:docMk/>
            <pc:sldMk cId="486010134" sldId="281"/>
            <ac:picMk id="49" creationId="{A14A6829-BB79-7257-7EAB-A3CC3AC229B0}"/>
          </ac:picMkLst>
        </pc:picChg>
        <pc:picChg chg="mod">
          <ac:chgData name="alisha saley" userId="92261b077c2843b1" providerId="LiveId" clId="{A6452C20-F4C9-4A4F-96F6-284DFF9742EA}" dt="2023-05-19T08:22:02.472" v="16904"/>
          <ac:picMkLst>
            <pc:docMk/>
            <pc:sldMk cId="486010134" sldId="281"/>
            <ac:picMk id="50" creationId="{9E522A75-F26D-2ED4-A057-90931CCAA2C6}"/>
          </ac:picMkLst>
        </pc:picChg>
        <pc:picChg chg="mod">
          <ac:chgData name="alisha saley" userId="92261b077c2843b1" providerId="LiveId" clId="{A6452C20-F4C9-4A4F-96F6-284DFF9742EA}" dt="2023-05-19T08:22:02.472" v="16904"/>
          <ac:picMkLst>
            <pc:docMk/>
            <pc:sldMk cId="486010134" sldId="281"/>
            <ac:picMk id="51" creationId="{347A9F7A-0D58-4628-C058-F7C8CA6162E0}"/>
          </ac:picMkLst>
        </pc:picChg>
        <pc:picChg chg="mod">
          <ac:chgData name="alisha saley" userId="92261b077c2843b1" providerId="LiveId" clId="{A6452C20-F4C9-4A4F-96F6-284DFF9742EA}" dt="2023-05-19T08:23:08.413" v="16922" actId="1076"/>
          <ac:picMkLst>
            <pc:docMk/>
            <pc:sldMk cId="486010134" sldId="281"/>
            <ac:picMk id="57" creationId="{E5C16781-3866-7B66-E498-FBAA019A4C0C}"/>
          </ac:picMkLst>
        </pc:picChg>
        <pc:picChg chg="mod">
          <ac:chgData name="alisha saley" userId="92261b077c2843b1" providerId="LiveId" clId="{A6452C20-F4C9-4A4F-96F6-284DFF9742EA}" dt="2023-05-19T08:23:08.413" v="16922" actId="1076"/>
          <ac:picMkLst>
            <pc:docMk/>
            <pc:sldMk cId="486010134" sldId="281"/>
            <ac:picMk id="58" creationId="{5DCC51CA-D48B-FA82-FC76-DBE64BFF2EF2}"/>
          </ac:picMkLst>
        </pc:picChg>
        <pc:picChg chg="mod">
          <ac:chgData name="alisha saley" userId="92261b077c2843b1" providerId="LiveId" clId="{A6452C20-F4C9-4A4F-96F6-284DFF9742EA}" dt="2023-05-19T08:23:08.413" v="16922" actId="1076"/>
          <ac:picMkLst>
            <pc:docMk/>
            <pc:sldMk cId="486010134" sldId="281"/>
            <ac:picMk id="59" creationId="{4F31F5A1-16B3-30F6-2326-E0737BB28E4A}"/>
          </ac:picMkLst>
        </pc:picChg>
        <pc:picChg chg="mod">
          <ac:chgData name="alisha saley" userId="92261b077c2843b1" providerId="LiveId" clId="{A6452C20-F4C9-4A4F-96F6-284DFF9742EA}" dt="2023-05-19T08:23:08.413" v="16922" actId="1076"/>
          <ac:picMkLst>
            <pc:docMk/>
            <pc:sldMk cId="486010134" sldId="281"/>
            <ac:picMk id="60" creationId="{A6796D7C-6A0F-036E-135F-915EB66B6068}"/>
          </ac:picMkLst>
        </pc:picChg>
        <pc:picChg chg="mod">
          <ac:chgData name="alisha saley" userId="92261b077c2843b1" providerId="LiveId" clId="{A6452C20-F4C9-4A4F-96F6-284DFF9742EA}" dt="2023-05-19T08:23:08.413" v="16922" actId="1076"/>
          <ac:picMkLst>
            <pc:docMk/>
            <pc:sldMk cId="486010134" sldId="281"/>
            <ac:picMk id="61" creationId="{E498E94B-7887-581A-68A3-55B19F4F848F}"/>
          </ac:picMkLst>
        </pc:picChg>
        <pc:picChg chg="mod">
          <ac:chgData name="alisha saley" userId="92261b077c2843b1" providerId="LiveId" clId="{A6452C20-F4C9-4A4F-96F6-284DFF9742EA}" dt="2023-05-19T08:23:08.413" v="16922" actId="1076"/>
          <ac:picMkLst>
            <pc:docMk/>
            <pc:sldMk cId="486010134" sldId="281"/>
            <ac:picMk id="62" creationId="{E7263C7B-8CBD-3EE1-D591-4C1BA180AC59}"/>
          </ac:picMkLst>
        </pc:picChg>
        <pc:picChg chg="mod">
          <ac:chgData name="alisha saley" userId="92261b077c2843b1" providerId="LiveId" clId="{A6452C20-F4C9-4A4F-96F6-284DFF9742EA}" dt="2023-05-19T08:23:08.413" v="16922" actId="1076"/>
          <ac:picMkLst>
            <pc:docMk/>
            <pc:sldMk cId="486010134" sldId="281"/>
            <ac:picMk id="63" creationId="{3ABFB568-781F-C162-F4EC-7D41E28AF1A4}"/>
          </ac:picMkLst>
        </pc:picChg>
        <pc:picChg chg="mod">
          <ac:chgData name="alisha saley" userId="92261b077c2843b1" providerId="LiveId" clId="{A6452C20-F4C9-4A4F-96F6-284DFF9742EA}" dt="2023-05-19T08:23:08.413" v="16922" actId="1076"/>
          <ac:picMkLst>
            <pc:docMk/>
            <pc:sldMk cId="486010134" sldId="281"/>
            <ac:picMk id="64" creationId="{F76E67FA-E7E1-1B2A-A717-8629656D8E80}"/>
          </ac:picMkLst>
        </pc:picChg>
        <pc:picChg chg="mod">
          <ac:chgData name="alisha saley" userId="92261b077c2843b1" providerId="LiveId" clId="{A6452C20-F4C9-4A4F-96F6-284DFF9742EA}" dt="2023-05-19T08:23:08.413" v="16922" actId="1076"/>
          <ac:picMkLst>
            <pc:docMk/>
            <pc:sldMk cId="486010134" sldId="281"/>
            <ac:picMk id="65" creationId="{B79A6EC2-6089-E63D-F7BA-D16F895C496E}"/>
          </ac:picMkLst>
        </pc:picChg>
        <pc:picChg chg="mod">
          <ac:chgData name="alisha saley" userId="92261b077c2843b1" providerId="LiveId" clId="{A6452C20-F4C9-4A4F-96F6-284DFF9742EA}" dt="2023-05-19T08:23:08.413" v="16922" actId="1076"/>
          <ac:picMkLst>
            <pc:docMk/>
            <pc:sldMk cId="486010134" sldId="281"/>
            <ac:picMk id="66" creationId="{BD9AA505-0245-52C6-BFB7-A49412609F12}"/>
          </ac:picMkLst>
        </pc:picChg>
        <pc:picChg chg="mod">
          <ac:chgData name="alisha saley" userId="92261b077c2843b1" providerId="LiveId" clId="{A6452C20-F4C9-4A4F-96F6-284DFF9742EA}" dt="2023-05-19T08:23:08.413" v="16922" actId="1076"/>
          <ac:picMkLst>
            <pc:docMk/>
            <pc:sldMk cId="486010134" sldId="281"/>
            <ac:picMk id="67" creationId="{4E8CFB3B-0828-4EE5-6A7F-799C6595FD97}"/>
          </ac:picMkLst>
        </pc:picChg>
        <pc:picChg chg="add mod">
          <ac:chgData name="alisha saley" userId="92261b077c2843b1" providerId="LiveId" clId="{A6452C20-F4C9-4A4F-96F6-284DFF9742EA}" dt="2023-05-19T08:23:15.097" v="16923" actId="1076"/>
          <ac:picMkLst>
            <pc:docMk/>
            <pc:sldMk cId="486010134" sldId="281"/>
            <ac:picMk id="68" creationId="{AF0CBC23-16D8-E272-F292-88E78C572468}"/>
          </ac:picMkLst>
        </pc:picChg>
        <pc:picChg chg="add mod">
          <ac:chgData name="alisha saley" userId="92261b077c2843b1" providerId="LiveId" clId="{A6452C20-F4C9-4A4F-96F6-284DFF9742EA}" dt="2023-05-19T08:23:15.097" v="16923" actId="1076"/>
          <ac:picMkLst>
            <pc:docMk/>
            <pc:sldMk cId="486010134" sldId="281"/>
            <ac:picMk id="69" creationId="{2F619614-E360-E5F8-DA3D-5DFDD3B12AF9}"/>
          </ac:picMkLst>
        </pc:picChg>
      </pc:sldChg>
      <pc:sldChg chg="addSp delSp modSp add mod ord modNotesTx">
        <pc:chgData name="alisha saley" userId="92261b077c2843b1" providerId="LiveId" clId="{A6452C20-F4C9-4A4F-96F6-284DFF9742EA}" dt="2023-05-19T08:21:08.205" v="16896" actId="1076"/>
        <pc:sldMkLst>
          <pc:docMk/>
          <pc:sldMk cId="3250635197" sldId="282"/>
        </pc:sldMkLst>
        <pc:spChg chg="mod">
          <ac:chgData name="alisha saley" userId="92261b077c2843b1" providerId="LiveId" clId="{A6452C20-F4C9-4A4F-96F6-284DFF9742EA}" dt="2023-05-19T08:20:59.388" v="16895" actId="478"/>
          <ac:spMkLst>
            <pc:docMk/>
            <pc:sldMk cId="3250635197" sldId="282"/>
            <ac:spMk id="18" creationId="{33B061E8-0EA0-8C93-3248-E18D44F37BC9}"/>
          </ac:spMkLst>
        </pc:spChg>
        <pc:spChg chg="mod">
          <ac:chgData name="alisha saley" userId="92261b077c2843b1" providerId="LiveId" clId="{A6452C20-F4C9-4A4F-96F6-284DFF9742EA}" dt="2023-05-19T08:20:59.388" v="16895" actId="478"/>
          <ac:spMkLst>
            <pc:docMk/>
            <pc:sldMk cId="3250635197" sldId="282"/>
            <ac:spMk id="19" creationId="{D28D50A0-29F8-A938-ED7F-155A94E86BAE}"/>
          </ac:spMkLst>
        </pc:spChg>
        <pc:spChg chg="mod">
          <ac:chgData name="alisha saley" userId="92261b077c2843b1" providerId="LiveId" clId="{A6452C20-F4C9-4A4F-96F6-284DFF9742EA}" dt="2023-05-19T08:20:59.388" v="16895" actId="478"/>
          <ac:spMkLst>
            <pc:docMk/>
            <pc:sldMk cId="3250635197" sldId="282"/>
            <ac:spMk id="20" creationId="{B6184CB0-B6DD-4AA5-492D-9E21EFC71CF6}"/>
          </ac:spMkLst>
        </pc:spChg>
        <pc:spChg chg="add del mod">
          <ac:chgData name="alisha saley" userId="92261b077c2843b1" providerId="LiveId" clId="{A6452C20-F4C9-4A4F-96F6-284DFF9742EA}" dt="2023-05-18T14:13:56.444" v="8872" actId="478"/>
          <ac:spMkLst>
            <pc:docMk/>
            <pc:sldMk cId="3250635197" sldId="282"/>
            <ac:spMk id="25" creationId="{E6EE60AF-3B06-B05A-8C59-01805FB61AF5}"/>
          </ac:spMkLst>
        </pc:spChg>
        <pc:spChg chg="del">
          <ac:chgData name="alisha saley" userId="92261b077c2843b1" providerId="LiveId" clId="{A6452C20-F4C9-4A4F-96F6-284DFF9742EA}" dt="2023-05-17T10:47:15.142" v="2807" actId="478"/>
          <ac:spMkLst>
            <pc:docMk/>
            <pc:sldMk cId="3250635197" sldId="282"/>
            <ac:spMk id="27" creationId="{BC05E197-A709-D6D2-A10F-759E05900902}"/>
          </ac:spMkLst>
        </pc:spChg>
        <pc:spChg chg="del">
          <ac:chgData name="alisha saley" userId="92261b077c2843b1" providerId="LiveId" clId="{A6452C20-F4C9-4A4F-96F6-284DFF9742EA}" dt="2023-05-17T10:47:11.154" v="2804" actId="478"/>
          <ac:spMkLst>
            <pc:docMk/>
            <pc:sldMk cId="3250635197" sldId="282"/>
            <ac:spMk id="28" creationId="{4211B89C-9680-3065-206F-1F0F7BEF3CF1}"/>
          </ac:spMkLst>
        </pc:spChg>
        <pc:spChg chg="del">
          <ac:chgData name="alisha saley" userId="92261b077c2843b1" providerId="LiveId" clId="{A6452C20-F4C9-4A4F-96F6-284DFF9742EA}" dt="2023-05-17T10:47:12.206" v="2805" actId="478"/>
          <ac:spMkLst>
            <pc:docMk/>
            <pc:sldMk cId="3250635197" sldId="282"/>
            <ac:spMk id="29" creationId="{A1171E00-D6FC-81C6-7FC3-1FCA13D94AAB}"/>
          </ac:spMkLst>
        </pc:spChg>
        <pc:spChg chg="del">
          <ac:chgData name="alisha saley" userId="92261b077c2843b1" providerId="LiveId" clId="{A6452C20-F4C9-4A4F-96F6-284DFF9742EA}" dt="2023-05-17T10:47:13.211" v="2806" actId="478"/>
          <ac:spMkLst>
            <pc:docMk/>
            <pc:sldMk cId="3250635197" sldId="282"/>
            <ac:spMk id="30" creationId="{DF0153F0-2D68-A914-D1DA-74E6A59FF6CA}"/>
          </ac:spMkLst>
        </pc:spChg>
        <pc:spChg chg="del">
          <ac:chgData name="alisha saley" userId="92261b077c2843b1" providerId="LiveId" clId="{A6452C20-F4C9-4A4F-96F6-284DFF9742EA}" dt="2023-05-17T10:47:09.113" v="2802" actId="478"/>
          <ac:spMkLst>
            <pc:docMk/>
            <pc:sldMk cId="3250635197" sldId="282"/>
            <ac:spMk id="31" creationId="{CB5F9DA5-C930-C963-22D2-40B32DC77668}"/>
          </ac:spMkLst>
        </pc:spChg>
        <pc:spChg chg="del">
          <ac:chgData name="alisha saley" userId="92261b077c2843b1" providerId="LiveId" clId="{A6452C20-F4C9-4A4F-96F6-284DFF9742EA}" dt="2023-05-17T10:47:04.558" v="2797" actId="478"/>
          <ac:spMkLst>
            <pc:docMk/>
            <pc:sldMk cId="3250635197" sldId="282"/>
            <ac:spMk id="32" creationId="{F617A35D-6F6E-0C74-D1C2-A10DF33AFEB6}"/>
          </ac:spMkLst>
        </pc:spChg>
        <pc:spChg chg="del">
          <ac:chgData name="alisha saley" userId="92261b077c2843b1" providerId="LiveId" clId="{A6452C20-F4C9-4A4F-96F6-284DFF9742EA}" dt="2023-05-17T10:47:03.464" v="2796" actId="478"/>
          <ac:spMkLst>
            <pc:docMk/>
            <pc:sldMk cId="3250635197" sldId="282"/>
            <ac:spMk id="33" creationId="{75849039-D0A4-D83F-A82E-546693FE8847}"/>
          </ac:spMkLst>
        </pc:spChg>
        <pc:spChg chg="del">
          <ac:chgData name="alisha saley" userId="92261b077c2843b1" providerId="LiveId" clId="{A6452C20-F4C9-4A4F-96F6-284DFF9742EA}" dt="2023-05-17T10:47:06.144" v="2799" actId="478"/>
          <ac:spMkLst>
            <pc:docMk/>
            <pc:sldMk cId="3250635197" sldId="282"/>
            <ac:spMk id="34" creationId="{0B2AA924-106A-EA84-9F56-B6589D26FA07}"/>
          </ac:spMkLst>
        </pc:spChg>
        <pc:spChg chg="del">
          <ac:chgData name="alisha saley" userId="92261b077c2843b1" providerId="LiveId" clId="{A6452C20-F4C9-4A4F-96F6-284DFF9742EA}" dt="2023-05-17T10:47:10.039" v="2803" actId="478"/>
          <ac:spMkLst>
            <pc:docMk/>
            <pc:sldMk cId="3250635197" sldId="282"/>
            <ac:spMk id="35" creationId="{9211D546-467A-2B75-EF96-CBEB80833DBD}"/>
          </ac:spMkLst>
        </pc:spChg>
        <pc:spChg chg="del">
          <ac:chgData name="alisha saley" userId="92261b077c2843b1" providerId="LiveId" clId="{A6452C20-F4C9-4A4F-96F6-284DFF9742EA}" dt="2023-05-17T10:47:08.076" v="2801" actId="478"/>
          <ac:spMkLst>
            <pc:docMk/>
            <pc:sldMk cId="3250635197" sldId="282"/>
            <ac:spMk id="36" creationId="{6637F329-F396-0274-A751-89593565E216}"/>
          </ac:spMkLst>
        </pc:spChg>
        <pc:spChg chg="del">
          <ac:chgData name="alisha saley" userId="92261b077c2843b1" providerId="LiveId" clId="{A6452C20-F4C9-4A4F-96F6-284DFF9742EA}" dt="2023-05-17T10:47:07.385" v="2800" actId="478"/>
          <ac:spMkLst>
            <pc:docMk/>
            <pc:sldMk cId="3250635197" sldId="282"/>
            <ac:spMk id="37" creationId="{590D991D-E29D-74FD-E94F-A04D31EADE7E}"/>
          </ac:spMkLst>
        </pc:spChg>
        <pc:spChg chg="del">
          <ac:chgData name="alisha saley" userId="92261b077c2843b1" providerId="LiveId" clId="{A6452C20-F4C9-4A4F-96F6-284DFF9742EA}" dt="2023-05-17T10:47:05.501" v="2798" actId="478"/>
          <ac:spMkLst>
            <pc:docMk/>
            <pc:sldMk cId="3250635197" sldId="282"/>
            <ac:spMk id="38" creationId="{F17A56BB-CA3B-EBC3-8AE8-E4F8B12576A0}"/>
          </ac:spMkLst>
        </pc:spChg>
        <pc:spChg chg="add del mod">
          <ac:chgData name="alisha saley" userId="92261b077c2843b1" providerId="LiveId" clId="{A6452C20-F4C9-4A4F-96F6-284DFF9742EA}" dt="2023-05-18T14:13:54.121" v="8871" actId="478"/>
          <ac:spMkLst>
            <pc:docMk/>
            <pc:sldMk cId="3250635197" sldId="282"/>
            <ac:spMk id="39" creationId="{1965EC7F-9AE6-D926-F1FF-E61495550E4B}"/>
          </ac:spMkLst>
        </pc:spChg>
        <pc:spChg chg="add del mod">
          <ac:chgData name="alisha saley" userId="92261b077c2843b1" providerId="LiveId" clId="{A6452C20-F4C9-4A4F-96F6-284DFF9742EA}" dt="2023-05-18T14:13:54.121" v="8871" actId="478"/>
          <ac:spMkLst>
            <pc:docMk/>
            <pc:sldMk cId="3250635197" sldId="282"/>
            <ac:spMk id="40" creationId="{A98642E7-A3AA-AADB-BEF2-2B6CDE901813}"/>
          </ac:spMkLst>
        </pc:spChg>
        <pc:spChg chg="add del mod">
          <ac:chgData name="alisha saley" userId="92261b077c2843b1" providerId="LiveId" clId="{A6452C20-F4C9-4A4F-96F6-284DFF9742EA}" dt="2023-05-18T14:13:54.121" v="8871" actId="478"/>
          <ac:spMkLst>
            <pc:docMk/>
            <pc:sldMk cId="3250635197" sldId="282"/>
            <ac:spMk id="41" creationId="{D9BE6C39-4A2E-F7DB-6919-6820404E25F2}"/>
          </ac:spMkLst>
        </pc:spChg>
        <pc:spChg chg="add del mod">
          <ac:chgData name="alisha saley" userId="92261b077c2843b1" providerId="LiveId" clId="{A6452C20-F4C9-4A4F-96F6-284DFF9742EA}" dt="2023-05-18T14:13:54.121" v="8871" actId="478"/>
          <ac:spMkLst>
            <pc:docMk/>
            <pc:sldMk cId="3250635197" sldId="282"/>
            <ac:spMk id="42" creationId="{DBEF0F13-5B67-8549-E859-E289472115E3}"/>
          </ac:spMkLst>
        </pc:spChg>
        <pc:spChg chg="add del mod">
          <ac:chgData name="alisha saley" userId="92261b077c2843b1" providerId="LiveId" clId="{A6452C20-F4C9-4A4F-96F6-284DFF9742EA}" dt="2023-05-18T14:13:54.121" v="8871" actId="478"/>
          <ac:spMkLst>
            <pc:docMk/>
            <pc:sldMk cId="3250635197" sldId="282"/>
            <ac:spMk id="43" creationId="{E7FB40CA-6226-A785-CF38-65B480B7A426}"/>
          </ac:spMkLst>
        </pc:spChg>
        <pc:spChg chg="add del mod">
          <ac:chgData name="alisha saley" userId="92261b077c2843b1" providerId="LiveId" clId="{A6452C20-F4C9-4A4F-96F6-284DFF9742EA}" dt="2023-05-18T14:13:54.121" v="8871" actId="478"/>
          <ac:spMkLst>
            <pc:docMk/>
            <pc:sldMk cId="3250635197" sldId="282"/>
            <ac:spMk id="44" creationId="{8DDFCB29-6322-97FF-8261-B3EF80D23C0F}"/>
          </ac:spMkLst>
        </pc:spChg>
        <pc:spChg chg="add del mod">
          <ac:chgData name="alisha saley" userId="92261b077c2843b1" providerId="LiveId" clId="{A6452C20-F4C9-4A4F-96F6-284DFF9742EA}" dt="2023-05-18T14:13:54.121" v="8871" actId="478"/>
          <ac:spMkLst>
            <pc:docMk/>
            <pc:sldMk cId="3250635197" sldId="282"/>
            <ac:spMk id="45" creationId="{E91D814B-036E-5695-FD91-A2026CB2BE10}"/>
          </ac:spMkLst>
        </pc:spChg>
        <pc:spChg chg="add del mod">
          <ac:chgData name="alisha saley" userId="92261b077c2843b1" providerId="LiveId" clId="{A6452C20-F4C9-4A4F-96F6-284DFF9742EA}" dt="2023-05-18T14:13:54.121" v="8871" actId="478"/>
          <ac:spMkLst>
            <pc:docMk/>
            <pc:sldMk cId="3250635197" sldId="282"/>
            <ac:spMk id="46" creationId="{CF9411A5-0C7B-1B60-4F1F-51323CFAB1F9}"/>
          </ac:spMkLst>
        </pc:spChg>
        <pc:spChg chg="add del mod">
          <ac:chgData name="alisha saley" userId="92261b077c2843b1" providerId="LiveId" clId="{A6452C20-F4C9-4A4F-96F6-284DFF9742EA}" dt="2023-05-18T14:13:58.046" v="8873" actId="478"/>
          <ac:spMkLst>
            <pc:docMk/>
            <pc:sldMk cId="3250635197" sldId="282"/>
            <ac:spMk id="47" creationId="{51355416-4922-0846-923A-0AE1255A4994}"/>
          </ac:spMkLst>
        </pc:spChg>
        <pc:spChg chg="add del mod">
          <ac:chgData name="alisha saley" userId="92261b077c2843b1" providerId="LiveId" clId="{A6452C20-F4C9-4A4F-96F6-284DFF9742EA}" dt="2023-05-18T14:13:52.209" v="8870" actId="478"/>
          <ac:spMkLst>
            <pc:docMk/>
            <pc:sldMk cId="3250635197" sldId="282"/>
            <ac:spMk id="48" creationId="{482D0045-E5D9-4294-9D9D-92FD67D9DFDF}"/>
          </ac:spMkLst>
        </pc:spChg>
        <pc:spChg chg="add mod">
          <ac:chgData name="alisha saley" userId="92261b077c2843b1" providerId="LiveId" clId="{A6452C20-F4C9-4A4F-96F6-284DFF9742EA}" dt="2023-05-18T14:14:13.038" v="8877" actId="1076"/>
          <ac:spMkLst>
            <pc:docMk/>
            <pc:sldMk cId="3250635197" sldId="282"/>
            <ac:spMk id="49" creationId="{A332DBAB-6261-F4C8-2BC7-FDAED6936837}"/>
          </ac:spMkLst>
        </pc:spChg>
        <pc:spChg chg="add mod">
          <ac:chgData name="alisha saley" userId="92261b077c2843b1" providerId="LiveId" clId="{A6452C20-F4C9-4A4F-96F6-284DFF9742EA}" dt="2023-05-18T14:14:23.877" v="8881" actId="1076"/>
          <ac:spMkLst>
            <pc:docMk/>
            <pc:sldMk cId="3250635197" sldId="282"/>
            <ac:spMk id="50" creationId="{1FC3B4D3-AD84-962C-AB14-6CE9BAE1C870}"/>
          </ac:spMkLst>
        </pc:spChg>
        <pc:spChg chg="add mod">
          <ac:chgData name="alisha saley" userId="92261b077c2843b1" providerId="LiveId" clId="{A6452C20-F4C9-4A4F-96F6-284DFF9742EA}" dt="2023-05-18T14:14:40.445" v="8885" actId="1076"/>
          <ac:spMkLst>
            <pc:docMk/>
            <pc:sldMk cId="3250635197" sldId="282"/>
            <ac:spMk id="51" creationId="{65F18DC8-F70D-FBA2-7826-C2B767C3DFDA}"/>
          </ac:spMkLst>
        </pc:spChg>
        <pc:spChg chg="add mod">
          <ac:chgData name="alisha saley" userId="92261b077c2843b1" providerId="LiveId" clId="{A6452C20-F4C9-4A4F-96F6-284DFF9742EA}" dt="2023-05-18T14:14:53.120" v="8890" actId="1076"/>
          <ac:spMkLst>
            <pc:docMk/>
            <pc:sldMk cId="3250635197" sldId="282"/>
            <ac:spMk id="52" creationId="{51914D77-A691-9CBF-F687-E9FDD6933FD5}"/>
          </ac:spMkLst>
        </pc:spChg>
        <pc:spChg chg="add mod">
          <ac:chgData name="alisha saley" userId="92261b077c2843b1" providerId="LiveId" clId="{A6452C20-F4C9-4A4F-96F6-284DFF9742EA}" dt="2023-05-18T14:15:06.290" v="8895" actId="1076"/>
          <ac:spMkLst>
            <pc:docMk/>
            <pc:sldMk cId="3250635197" sldId="282"/>
            <ac:spMk id="53" creationId="{3142A356-0EB8-0961-D3B8-18DCE182AEB6}"/>
          </ac:spMkLst>
        </pc:spChg>
        <pc:spChg chg="add mod">
          <ac:chgData name="alisha saley" userId="92261b077c2843b1" providerId="LiveId" clId="{A6452C20-F4C9-4A4F-96F6-284DFF9742EA}" dt="2023-05-18T14:15:22.946" v="8900" actId="1076"/>
          <ac:spMkLst>
            <pc:docMk/>
            <pc:sldMk cId="3250635197" sldId="282"/>
            <ac:spMk id="54" creationId="{7E405EBD-BF7B-8FC5-EB83-27A6DCDA42C5}"/>
          </ac:spMkLst>
        </pc:spChg>
        <pc:spChg chg="add mod">
          <ac:chgData name="alisha saley" userId="92261b077c2843b1" providerId="LiveId" clId="{A6452C20-F4C9-4A4F-96F6-284DFF9742EA}" dt="2023-05-18T14:15:35.259" v="8904" actId="1076"/>
          <ac:spMkLst>
            <pc:docMk/>
            <pc:sldMk cId="3250635197" sldId="282"/>
            <ac:spMk id="55" creationId="{4072C563-6097-A8CE-BD55-F1E825D32BB3}"/>
          </ac:spMkLst>
        </pc:spChg>
        <pc:spChg chg="add mod">
          <ac:chgData name="alisha saley" userId="92261b077c2843b1" providerId="LiveId" clId="{A6452C20-F4C9-4A4F-96F6-284DFF9742EA}" dt="2023-05-18T14:15:46.887" v="8908" actId="1076"/>
          <ac:spMkLst>
            <pc:docMk/>
            <pc:sldMk cId="3250635197" sldId="282"/>
            <ac:spMk id="56" creationId="{C5BDBA0A-EE6E-9106-76F8-4B3DF486ED9F}"/>
          </ac:spMkLst>
        </pc:spChg>
        <pc:spChg chg="add mod">
          <ac:chgData name="alisha saley" userId="92261b077c2843b1" providerId="LiveId" clId="{A6452C20-F4C9-4A4F-96F6-284DFF9742EA}" dt="2023-05-18T14:15:55.305" v="8912" actId="1076"/>
          <ac:spMkLst>
            <pc:docMk/>
            <pc:sldMk cId="3250635197" sldId="282"/>
            <ac:spMk id="57" creationId="{A92E1EAD-1344-BF14-AEB2-48326AADFB1B}"/>
          </ac:spMkLst>
        </pc:spChg>
        <pc:spChg chg="add mod">
          <ac:chgData name="alisha saley" userId="92261b077c2843b1" providerId="LiveId" clId="{A6452C20-F4C9-4A4F-96F6-284DFF9742EA}" dt="2023-05-18T14:16:23.707" v="8916" actId="1076"/>
          <ac:spMkLst>
            <pc:docMk/>
            <pc:sldMk cId="3250635197" sldId="282"/>
            <ac:spMk id="58" creationId="{1AF2AF1A-A506-AD63-DAC1-74A31B2288B8}"/>
          </ac:spMkLst>
        </pc:spChg>
        <pc:spChg chg="add mod">
          <ac:chgData name="alisha saley" userId="92261b077c2843b1" providerId="LiveId" clId="{A6452C20-F4C9-4A4F-96F6-284DFF9742EA}" dt="2023-05-18T14:16:34.383" v="8920" actId="1076"/>
          <ac:spMkLst>
            <pc:docMk/>
            <pc:sldMk cId="3250635197" sldId="282"/>
            <ac:spMk id="59" creationId="{E438ADF0-101D-DB19-3F85-780834629D48}"/>
          </ac:spMkLst>
        </pc:spChg>
        <pc:spChg chg="add mod">
          <ac:chgData name="alisha saley" userId="92261b077c2843b1" providerId="LiveId" clId="{A6452C20-F4C9-4A4F-96F6-284DFF9742EA}" dt="2023-05-18T14:16:41.305" v="8924" actId="20577"/>
          <ac:spMkLst>
            <pc:docMk/>
            <pc:sldMk cId="3250635197" sldId="282"/>
            <ac:spMk id="60" creationId="{CA71323F-A7AB-0B87-6D08-B9AE4167C879}"/>
          </ac:spMkLst>
        </pc:spChg>
        <pc:grpChg chg="mod">
          <ac:chgData name="alisha saley" userId="92261b077c2843b1" providerId="LiveId" clId="{A6452C20-F4C9-4A4F-96F6-284DFF9742EA}" dt="2023-05-19T08:20:59.388" v="16895" actId="478"/>
          <ac:grpSpMkLst>
            <pc:docMk/>
            <pc:sldMk cId="3250635197" sldId="282"/>
            <ac:grpSpMk id="4" creationId="{67B01177-BFEC-4577-493A-7DADFF9BF852}"/>
          </ac:grpSpMkLst>
        </pc:grpChg>
        <pc:grpChg chg="mod">
          <ac:chgData name="alisha saley" userId="92261b077c2843b1" providerId="LiveId" clId="{A6452C20-F4C9-4A4F-96F6-284DFF9742EA}" dt="2023-05-19T08:20:59.388" v="16895" actId="478"/>
          <ac:grpSpMkLst>
            <pc:docMk/>
            <pc:sldMk cId="3250635197" sldId="282"/>
            <ac:grpSpMk id="23" creationId="{BDCC8DBC-7C22-D569-AA81-5024B89CAA1B}"/>
          </ac:grpSpMkLst>
        </pc:grpChg>
        <pc:picChg chg="add del mod">
          <ac:chgData name="alisha saley" userId="92261b077c2843b1" providerId="LiveId" clId="{A6452C20-F4C9-4A4F-96F6-284DFF9742EA}" dt="2023-05-18T14:07:34.093" v="8715" actId="478"/>
          <ac:picMkLst>
            <pc:docMk/>
            <pc:sldMk cId="3250635197" sldId="282"/>
            <ac:picMk id="3" creationId="{5091E90B-03F8-EA1A-31D0-43C066D3B603}"/>
          </ac:picMkLst>
        </pc:picChg>
        <pc:picChg chg="mod">
          <ac:chgData name="alisha saley" userId="92261b077c2843b1" providerId="LiveId" clId="{A6452C20-F4C9-4A4F-96F6-284DFF9742EA}" dt="2023-05-19T08:20:59.388" v="16895" actId="478"/>
          <ac:picMkLst>
            <pc:docMk/>
            <pc:sldMk cId="3250635197" sldId="282"/>
            <ac:picMk id="5" creationId="{43BF1361-7C75-0D7E-A6A5-71FADAC0060F}"/>
          </ac:picMkLst>
        </pc:picChg>
        <pc:picChg chg="mod">
          <ac:chgData name="alisha saley" userId="92261b077c2843b1" providerId="LiveId" clId="{A6452C20-F4C9-4A4F-96F6-284DFF9742EA}" dt="2023-05-19T08:20:59.388" v="16895" actId="478"/>
          <ac:picMkLst>
            <pc:docMk/>
            <pc:sldMk cId="3250635197" sldId="282"/>
            <ac:picMk id="6" creationId="{F0C76A49-FF70-876F-C85E-1C0C999BFE03}"/>
          </ac:picMkLst>
        </pc:picChg>
        <pc:picChg chg="mod">
          <ac:chgData name="alisha saley" userId="92261b077c2843b1" providerId="LiveId" clId="{A6452C20-F4C9-4A4F-96F6-284DFF9742EA}" dt="2023-05-19T08:20:59.388" v="16895" actId="478"/>
          <ac:picMkLst>
            <pc:docMk/>
            <pc:sldMk cId="3250635197" sldId="282"/>
            <ac:picMk id="7" creationId="{DB47BAFC-5735-B6F4-9C8C-E45811C8E3BD}"/>
          </ac:picMkLst>
        </pc:picChg>
        <pc:picChg chg="mod">
          <ac:chgData name="alisha saley" userId="92261b077c2843b1" providerId="LiveId" clId="{A6452C20-F4C9-4A4F-96F6-284DFF9742EA}" dt="2023-05-19T08:20:59.388" v="16895" actId="478"/>
          <ac:picMkLst>
            <pc:docMk/>
            <pc:sldMk cId="3250635197" sldId="282"/>
            <ac:picMk id="8" creationId="{209748A5-10D6-B17A-E196-D781BE79D353}"/>
          </ac:picMkLst>
        </pc:picChg>
        <pc:picChg chg="mod">
          <ac:chgData name="alisha saley" userId="92261b077c2843b1" providerId="LiveId" clId="{A6452C20-F4C9-4A4F-96F6-284DFF9742EA}" dt="2023-05-19T08:20:59.388" v="16895" actId="478"/>
          <ac:picMkLst>
            <pc:docMk/>
            <pc:sldMk cId="3250635197" sldId="282"/>
            <ac:picMk id="9" creationId="{339E87E8-3978-6578-4F6E-DC13B695152A}"/>
          </ac:picMkLst>
        </pc:picChg>
        <pc:picChg chg="mod">
          <ac:chgData name="alisha saley" userId="92261b077c2843b1" providerId="LiveId" clId="{A6452C20-F4C9-4A4F-96F6-284DFF9742EA}" dt="2023-05-19T08:20:59.388" v="16895" actId="478"/>
          <ac:picMkLst>
            <pc:docMk/>
            <pc:sldMk cId="3250635197" sldId="282"/>
            <ac:picMk id="10" creationId="{00352334-5681-CA3B-2E45-13B670C84F38}"/>
          </ac:picMkLst>
        </pc:picChg>
        <pc:picChg chg="mod">
          <ac:chgData name="alisha saley" userId="92261b077c2843b1" providerId="LiveId" clId="{A6452C20-F4C9-4A4F-96F6-284DFF9742EA}" dt="2023-05-19T08:20:59.388" v="16895" actId="478"/>
          <ac:picMkLst>
            <pc:docMk/>
            <pc:sldMk cId="3250635197" sldId="282"/>
            <ac:picMk id="11" creationId="{C687DC36-51A7-DE6D-1003-5B4F0207A22D}"/>
          </ac:picMkLst>
        </pc:picChg>
        <pc:picChg chg="del mod">
          <ac:chgData name="alisha saley" userId="92261b077c2843b1" providerId="LiveId" clId="{A6452C20-F4C9-4A4F-96F6-284DFF9742EA}" dt="2023-05-19T08:20:51.897" v="16893" actId="478"/>
          <ac:picMkLst>
            <pc:docMk/>
            <pc:sldMk cId="3250635197" sldId="282"/>
            <ac:picMk id="12" creationId="{CF9D8950-7202-0239-3A4F-74A918D65D29}"/>
          </ac:picMkLst>
        </pc:picChg>
        <pc:picChg chg="mod">
          <ac:chgData name="alisha saley" userId="92261b077c2843b1" providerId="LiveId" clId="{A6452C20-F4C9-4A4F-96F6-284DFF9742EA}" dt="2023-05-19T08:20:59.388" v="16895" actId="478"/>
          <ac:picMkLst>
            <pc:docMk/>
            <pc:sldMk cId="3250635197" sldId="282"/>
            <ac:picMk id="13" creationId="{B4FEEF86-2E97-F09C-9BE9-866B2C8C5E03}"/>
          </ac:picMkLst>
        </pc:picChg>
        <pc:picChg chg="mod">
          <ac:chgData name="alisha saley" userId="92261b077c2843b1" providerId="LiveId" clId="{A6452C20-F4C9-4A4F-96F6-284DFF9742EA}" dt="2023-05-19T08:20:59.388" v="16895" actId="478"/>
          <ac:picMkLst>
            <pc:docMk/>
            <pc:sldMk cId="3250635197" sldId="282"/>
            <ac:picMk id="14" creationId="{B13A35A6-A5F1-8714-6346-EFD8335FE09E}"/>
          </ac:picMkLst>
        </pc:picChg>
        <pc:picChg chg="del mod">
          <ac:chgData name="alisha saley" userId="92261b077c2843b1" providerId="LiveId" clId="{A6452C20-F4C9-4A4F-96F6-284DFF9742EA}" dt="2023-05-19T08:20:59.388" v="16895" actId="478"/>
          <ac:picMkLst>
            <pc:docMk/>
            <pc:sldMk cId="3250635197" sldId="282"/>
            <ac:picMk id="15" creationId="{A0C51980-5349-CCDD-0672-F1DF5754C7C7}"/>
          </ac:picMkLst>
        </pc:picChg>
        <pc:picChg chg="mod">
          <ac:chgData name="alisha saley" userId="92261b077c2843b1" providerId="LiveId" clId="{A6452C20-F4C9-4A4F-96F6-284DFF9742EA}" dt="2023-05-19T08:20:59.388" v="16895" actId="478"/>
          <ac:picMkLst>
            <pc:docMk/>
            <pc:sldMk cId="3250635197" sldId="282"/>
            <ac:picMk id="16" creationId="{2151E866-180B-C96E-92AF-B55BF3D9CCC4}"/>
          </ac:picMkLst>
        </pc:picChg>
        <pc:picChg chg="mod">
          <ac:chgData name="alisha saley" userId="92261b077c2843b1" providerId="LiveId" clId="{A6452C20-F4C9-4A4F-96F6-284DFF9742EA}" dt="2023-05-19T08:20:59.388" v="16895" actId="478"/>
          <ac:picMkLst>
            <pc:docMk/>
            <pc:sldMk cId="3250635197" sldId="282"/>
            <ac:picMk id="17" creationId="{C114A61A-7B9A-4CB3-9E85-E81C6DF154EC}"/>
          </ac:picMkLst>
        </pc:picChg>
        <pc:picChg chg="add del mod">
          <ac:chgData name="alisha saley" userId="92261b077c2843b1" providerId="LiveId" clId="{A6452C20-F4C9-4A4F-96F6-284DFF9742EA}" dt="2023-05-18T14:11:52.046" v="8835" actId="478"/>
          <ac:picMkLst>
            <pc:docMk/>
            <pc:sldMk cId="3250635197" sldId="282"/>
            <ac:picMk id="24" creationId="{A3D034B1-C3D2-A281-15A6-6D652C7D4F0A}"/>
          </ac:picMkLst>
        </pc:picChg>
        <pc:picChg chg="add mod">
          <ac:chgData name="alisha saley" userId="92261b077c2843b1" providerId="LiveId" clId="{A6452C20-F4C9-4A4F-96F6-284DFF9742EA}" dt="2023-05-19T08:21:08.205" v="16896" actId="1076"/>
          <ac:picMkLst>
            <pc:docMk/>
            <pc:sldMk cId="3250635197" sldId="282"/>
            <ac:picMk id="61" creationId="{9EB4BB02-9C08-DCDC-B017-CA657C937BB1}"/>
          </ac:picMkLst>
        </pc:picChg>
        <pc:picChg chg="add mod">
          <ac:chgData name="alisha saley" userId="92261b077c2843b1" providerId="LiveId" clId="{A6452C20-F4C9-4A4F-96F6-284DFF9742EA}" dt="2023-05-19T08:20:54.417" v="16894" actId="1076"/>
          <ac:picMkLst>
            <pc:docMk/>
            <pc:sldMk cId="3250635197" sldId="282"/>
            <ac:picMk id="62" creationId="{CE38ACD8-67A4-08AD-EE98-A9840BB5CF4F}"/>
          </ac:picMkLst>
        </pc:picChg>
      </pc:sldChg>
      <pc:sldChg chg="addSp delSp modSp add del mod">
        <pc:chgData name="alisha saley" userId="92261b077c2843b1" providerId="LiveId" clId="{A6452C20-F4C9-4A4F-96F6-284DFF9742EA}" dt="2023-05-19T08:33:02.200" v="17062" actId="47"/>
        <pc:sldMkLst>
          <pc:docMk/>
          <pc:sldMk cId="4122705949" sldId="283"/>
        </pc:sldMkLst>
        <pc:spChg chg="add mod">
          <ac:chgData name="alisha saley" userId="92261b077c2843b1" providerId="LiveId" clId="{A6452C20-F4C9-4A4F-96F6-284DFF9742EA}" dt="2023-05-17T10:51:30.714" v="2939" actId="14100"/>
          <ac:spMkLst>
            <pc:docMk/>
            <pc:sldMk cId="4122705949" sldId="283"/>
            <ac:spMk id="2" creationId="{42A26A57-CA60-AAFF-5D12-71C8D8640FEF}"/>
          </ac:spMkLst>
        </pc:spChg>
        <pc:spChg chg="add mod">
          <ac:chgData name="alisha saley" userId="92261b077c2843b1" providerId="LiveId" clId="{A6452C20-F4C9-4A4F-96F6-284DFF9742EA}" dt="2023-05-17T10:52:13.122" v="2955"/>
          <ac:spMkLst>
            <pc:docMk/>
            <pc:sldMk cId="4122705949" sldId="283"/>
            <ac:spMk id="3" creationId="{27AE8EFC-9C55-4DCD-88B3-38EE8004104D}"/>
          </ac:spMkLst>
        </pc:spChg>
        <pc:spChg chg="mod">
          <ac:chgData name="alisha saley" userId="92261b077c2843b1" providerId="LiveId" clId="{A6452C20-F4C9-4A4F-96F6-284DFF9742EA}" dt="2023-05-17T10:48:58.701" v="2842" actId="1076"/>
          <ac:spMkLst>
            <pc:docMk/>
            <pc:sldMk cId="4122705949" sldId="283"/>
            <ac:spMk id="18" creationId="{33B061E8-0EA0-8C93-3248-E18D44F37BC9}"/>
          </ac:spMkLst>
        </pc:spChg>
        <pc:spChg chg="mod">
          <ac:chgData name="alisha saley" userId="92261b077c2843b1" providerId="LiveId" clId="{A6452C20-F4C9-4A4F-96F6-284DFF9742EA}" dt="2023-05-17T10:48:58.701" v="2842" actId="1076"/>
          <ac:spMkLst>
            <pc:docMk/>
            <pc:sldMk cId="4122705949" sldId="283"/>
            <ac:spMk id="19" creationId="{D28D50A0-29F8-A938-ED7F-155A94E86BAE}"/>
          </ac:spMkLst>
        </pc:spChg>
        <pc:spChg chg="mod">
          <ac:chgData name="alisha saley" userId="92261b077c2843b1" providerId="LiveId" clId="{A6452C20-F4C9-4A4F-96F6-284DFF9742EA}" dt="2023-05-17T10:48:58.701" v="2842" actId="1076"/>
          <ac:spMkLst>
            <pc:docMk/>
            <pc:sldMk cId="4122705949" sldId="283"/>
            <ac:spMk id="20" creationId="{B6184CB0-B6DD-4AA5-492D-9E21EFC71CF6}"/>
          </ac:spMkLst>
        </pc:spChg>
        <pc:spChg chg="mod">
          <ac:chgData name="alisha saley" userId="92261b077c2843b1" providerId="LiveId" clId="{A6452C20-F4C9-4A4F-96F6-284DFF9742EA}" dt="2023-05-19T08:23:22.937" v="16926" actId="1076"/>
          <ac:spMkLst>
            <pc:docMk/>
            <pc:sldMk cId="4122705949" sldId="283"/>
            <ac:spMk id="25" creationId="{D785EB60-1F32-D774-B73A-8BA7785C61A9}"/>
          </ac:spMkLst>
        </pc:spChg>
        <pc:spChg chg="mod">
          <ac:chgData name="alisha saley" userId="92261b077c2843b1" providerId="LiveId" clId="{A6452C20-F4C9-4A4F-96F6-284DFF9742EA}" dt="2023-05-17T10:51:24.383" v="2938" actId="20577"/>
          <ac:spMkLst>
            <pc:docMk/>
            <pc:sldMk cId="4122705949" sldId="283"/>
            <ac:spMk id="27" creationId="{BC05E197-A709-D6D2-A10F-759E05900902}"/>
          </ac:spMkLst>
        </pc:spChg>
        <pc:spChg chg="del">
          <ac:chgData name="alisha saley" userId="92261b077c2843b1" providerId="LiveId" clId="{A6452C20-F4C9-4A4F-96F6-284DFF9742EA}" dt="2023-05-17T10:49:42.067" v="2876" actId="478"/>
          <ac:spMkLst>
            <pc:docMk/>
            <pc:sldMk cId="4122705949" sldId="283"/>
            <ac:spMk id="28" creationId="{4211B89C-9680-3065-206F-1F0F7BEF3CF1}"/>
          </ac:spMkLst>
        </pc:spChg>
        <pc:spChg chg="del">
          <ac:chgData name="alisha saley" userId="92261b077c2843b1" providerId="LiveId" clId="{A6452C20-F4C9-4A4F-96F6-284DFF9742EA}" dt="2023-05-17T10:49:40.935" v="2875" actId="478"/>
          <ac:spMkLst>
            <pc:docMk/>
            <pc:sldMk cId="4122705949" sldId="283"/>
            <ac:spMk id="29" creationId="{A1171E00-D6FC-81C6-7FC3-1FCA13D94AAB}"/>
          </ac:spMkLst>
        </pc:spChg>
        <pc:spChg chg="del mod">
          <ac:chgData name="alisha saley" userId="92261b077c2843b1" providerId="LiveId" clId="{A6452C20-F4C9-4A4F-96F6-284DFF9742EA}" dt="2023-05-17T10:52:12.836" v="2954" actId="478"/>
          <ac:spMkLst>
            <pc:docMk/>
            <pc:sldMk cId="4122705949" sldId="283"/>
            <ac:spMk id="30" creationId="{DF0153F0-2D68-A914-D1DA-74E6A59FF6CA}"/>
          </ac:spMkLst>
        </pc:spChg>
        <pc:spChg chg="del">
          <ac:chgData name="alisha saley" userId="92261b077c2843b1" providerId="LiveId" clId="{A6452C20-F4C9-4A4F-96F6-284DFF9742EA}" dt="2023-05-17T10:48:31.797" v="2837" actId="478"/>
          <ac:spMkLst>
            <pc:docMk/>
            <pc:sldMk cId="4122705949" sldId="283"/>
            <ac:spMk id="31" creationId="{CB5F9DA5-C930-C963-22D2-40B32DC77668}"/>
          </ac:spMkLst>
        </pc:spChg>
        <pc:spChg chg="del">
          <ac:chgData name="alisha saley" userId="92261b077c2843b1" providerId="LiveId" clId="{A6452C20-F4C9-4A4F-96F6-284DFF9742EA}" dt="2023-05-17T10:48:33.633" v="2839" actId="478"/>
          <ac:spMkLst>
            <pc:docMk/>
            <pc:sldMk cId="4122705949" sldId="283"/>
            <ac:spMk id="32" creationId="{F617A35D-6F6E-0C74-D1C2-A10DF33AFEB6}"/>
          </ac:spMkLst>
        </pc:spChg>
        <pc:spChg chg="del">
          <ac:chgData name="alisha saley" userId="92261b077c2843b1" providerId="LiveId" clId="{A6452C20-F4C9-4A4F-96F6-284DFF9742EA}" dt="2023-05-17T10:48:32.676" v="2838" actId="478"/>
          <ac:spMkLst>
            <pc:docMk/>
            <pc:sldMk cId="4122705949" sldId="283"/>
            <ac:spMk id="35" creationId="{9211D546-467A-2B75-EF96-CBEB80833DBD}"/>
          </ac:spMkLst>
        </pc:spChg>
        <pc:spChg chg="del">
          <ac:chgData name="alisha saley" userId="92261b077c2843b1" providerId="LiveId" clId="{A6452C20-F4C9-4A4F-96F6-284DFF9742EA}" dt="2023-05-17T10:48:34.545" v="2840" actId="478"/>
          <ac:spMkLst>
            <pc:docMk/>
            <pc:sldMk cId="4122705949" sldId="283"/>
            <ac:spMk id="36" creationId="{6637F329-F396-0274-A751-89593565E216}"/>
          </ac:spMkLst>
        </pc:spChg>
        <pc:spChg chg="mod">
          <ac:chgData name="alisha saley" userId="92261b077c2843b1" providerId="LiveId" clId="{A6452C20-F4C9-4A4F-96F6-284DFF9742EA}" dt="2023-05-19T08:23:22.937" v="16926" actId="1076"/>
          <ac:spMkLst>
            <pc:docMk/>
            <pc:sldMk cId="4122705949" sldId="283"/>
            <ac:spMk id="39" creationId="{07BB8074-C8C9-E7AD-D8D8-C52D2D57DF7D}"/>
          </ac:spMkLst>
        </pc:spChg>
        <pc:spChg chg="mod">
          <ac:chgData name="alisha saley" userId="92261b077c2843b1" providerId="LiveId" clId="{A6452C20-F4C9-4A4F-96F6-284DFF9742EA}" dt="2023-05-19T08:23:22.937" v="16926" actId="1076"/>
          <ac:spMkLst>
            <pc:docMk/>
            <pc:sldMk cId="4122705949" sldId="283"/>
            <ac:spMk id="40" creationId="{374B08FC-6043-686E-157D-7B64EF9A26F6}"/>
          </ac:spMkLst>
        </pc:spChg>
        <pc:grpChg chg="mod">
          <ac:chgData name="alisha saley" userId="92261b077c2843b1" providerId="LiveId" clId="{A6452C20-F4C9-4A4F-96F6-284DFF9742EA}" dt="2023-05-17T10:48:58.701" v="2842" actId="1076"/>
          <ac:grpSpMkLst>
            <pc:docMk/>
            <pc:sldMk cId="4122705949" sldId="283"/>
            <ac:grpSpMk id="4" creationId="{67B01177-BFEC-4577-493A-7DADFF9BF852}"/>
          </ac:grpSpMkLst>
        </pc:grpChg>
        <pc:grpChg chg="add mod">
          <ac:chgData name="alisha saley" userId="92261b077c2843b1" providerId="LiveId" clId="{A6452C20-F4C9-4A4F-96F6-284DFF9742EA}" dt="2023-05-19T08:23:22.937" v="16926" actId="1076"/>
          <ac:grpSpMkLst>
            <pc:docMk/>
            <pc:sldMk cId="4122705949" sldId="283"/>
            <ac:grpSpMk id="21" creationId="{CF3123BE-B49A-79DD-8565-C6695CD3F4D1}"/>
          </ac:grpSpMkLst>
        </pc:grpChg>
        <pc:grpChg chg="del mod">
          <ac:chgData name="alisha saley" userId="92261b077c2843b1" providerId="LiveId" clId="{A6452C20-F4C9-4A4F-96F6-284DFF9742EA}" dt="2023-05-19T08:22:28.954" v="16912" actId="478"/>
          <ac:grpSpMkLst>
            <pc:docMk/>
            <pc:sldMk cId="4122705949" sldId="283"/>
            <ac:grpSpMk id="23" creationId="{BDCC8DBC-7C22-D569-AA81-5024B89CAA1B}"/>
          </ac:grpSpMkLst>
        </pc:grpChg>
        <pc:grpChg chg="mod">
          <ac:chgData name="alisha saley" userId="92261b077c2843b1" providerId="LiveId" clId="{A6452C20-F4C9-4A4F-96F6-284DFF9742EA}" dt="2023-05-19T08:23:22.937" v="16926" actId="1076"/>
          <ac:grpSpMkLst>
            <pc:docMk/>
            <pc:sldMk cId="4122705949" sldId="283"/>
            <ac:grpSpMk id="24" creationId="{0DFF0353-D871-230E-CD6B-ED7857DE3855}"/>
          </ac:grpSpMkLst>
        </pc:grpChg>
        <pc:picChg chg="add del mod">
          <ac:chgData name="alisha saley" userId="92261b077c2843b1" providerId="LiveId" clId="{A6452C20-F4C9-4A4F-96F6-284DFF9742EA}" dt="2023-05-19T08:22:26.118" v="16911" actId="478"/>
          <ac:picMkLst>
            <pc:docMk/>
            <pc:sldMk cId="4122705949" sldId="283"/>
            <ac:picMk id="5" creationId="{43BF1361-7C75-0D7E-A6A5-71FADAC0060F}"/>
          </ac:picMkLst>
        </pc:picChg>
        <pc:picChg chg="mod">
          <ac:chgData name="alisha saley" userId="92261b077c2843b1" providerId="LiveId" clId="{A6452C20-F4C9-4A4F-96F6-284DFF9742EA}" dt="2023-05-17T10:48:58.701" v="2842" actId="1076"/>
          <ac:picMkLst>
            <pc:docMk/>
            <pc:sldMk cId="4122705949" sldId="283"/>
            <ac:picMk id="6" creationId="{F0C76A49-FF70-876F-C85E-1C0C999BFE03}"/>
          </ac:picMkLst>
        </pc:picChg>
        <pc:picChg chg="mod">
          <ac:chgData name="alisha saley" userId="92261b077c2843b1" providerId="LiveId" clId="{A6452C20-F4C9-4A4F-96F6-284DFF9742EA}" dt="2023-05-17T10:48:58.701" v="2842" actId="1076"/>
          <ac:picMkLst>
            <pc:docMk/>
            <pc:sldMk cId="4122705949" sldId="283"/>
            <ac:picMk id="7" creationId="{DB47BAFC-5735-B6F4-9C8C-E45811C8E3BD}"/>
          </ac:picMkLst>
        </pc:picChg>
        <pc:picChg chg="mod">
          <ac:chgData name="alisha saley" userId="92261b077c2843b1" providerId="LiveId" clId="{A6452C20-F4C9-4A4F-96F6-284DFF9742EA}" dt="2023-05-17T10:48:58.701" v="2842" actId="1076"/>
          <ac:picMkLst>
            <pc:docMk/>
            <pc:sldMk cId="4122705949" sldId="283"/>
            <ac:picMk id="8" creationId="{209748A5-10D6-B17A-E196-D781BE79D353}"/>
          </ac:picMkLst>
        </pc:picChg>
        <pc:picChg chg="mod">
          <ac:chgData name="alisha saley" userId="92261b077c2843b1" providerId="LiveId" clId="{A6452C20-F4C9-4A4F-96F6-284DFF9742EA}" dt="2023-05-17T10:48:58.701" v="2842" actId="1076"/>
          <ac:picMkLst>
            <pc:docMk/>
            <pc:sldMk cId="4122705949" sldId="283"/>
            <ac:picMk id="9" creationId="{339E87E8-3978-6578-4F6E-DC13B695152A}"/>
          </ac:picMkLst>
        </pc:picChg>
        <pc:picChg chg="mod">
          <ac:chgData name="alisha saley" userId="92261b077c2843b1" providerId="LiveId" clId="{A6452C20-F4C9-4A4F-96F6-284DFF9742EA}" dt="2023-05-17T10:48:58.701" v="2842" actId="1076"/>
          <ac:picMkLst>
            <pc:docMk/>
            <pc:sldMk cId="4122705949" sldId="283"/>
            <ac:picMk id="10" creationId="{00352334-5681-CA3B-2E45-13B670C84F38}"/>
          </ac:picMkLst>
        </pc:picChg>
        <pc:picChg chg="mod">
          <ac:chgData name="alisha saley" userId="92261b077c2843b1" providerId="LiveId" clId="{A6452C20-F4C9-4A4F-96F6-284DFF9742EA}" dt="2023-05-17T10:48:58.701" v="2842" actId="1076"/>
          <ac:picMkLst>
            <pc:docMk/>
            <pc:sldMk cId="4122705949" sldId="283"/>
            <ac:picMk id="11" creationId="{C687DC36-51A7-DE6D-1003-5B4F0207A22D}"/>
          </ac:picMkLst>
        </pc:picChg>
        <pc:picChg chg="mod">
          <ac:chgData name="alisha saley" userId="92261b077c2843b1" providerId="LiveId" clId="{A6452C20-F4C9-4A4F-96F6-284DFF9742EA}" dt="2023-05-17T10:48:58.701" v="2842" actId="1076"/>
          <ac:picMkLst>
            <pc:docMk/>
            <pc:sldMk cId="4122705949" sldId="283"/>
            <ac:picMk id="12" creationId="{CF9D8950-7202-0239-3A4F-74A918D65D29}"/>
          </ac:picMkLst>
        </pc:picChg>
        <pc:picChg chg="mod">
          <ac:chgData name="alisha saley" userId="92261b077c2843b1" providerId="LiveId" clId="{A6452C20-F4C9-4A4F-96F6-284DFF9742EA}" dt="2023-05-17T10:48:58.701" v="2842" actId="1076"/>
          <ac:picMkLst>
            <pc:docMk/>
            <pc:sldMk cId="4122705949" sldId="283"/>
            <ac:picMk id="13" creationId="{B4FEEF86-2E97-F09C-9BE9-866B2C8C5E03}"/>
          </ac:picMkLst>
        </pc:picChg>
        <pc:picChg chg="mod">
          <ac:chgData name="alisha saley" userId="92261b077c2843b1" providerId="LiveId" clId="{A6452C20-F4C9-4A4F-96F6-284DFF9742EA}" dt="2023-05-17T10:48:58.701" v="2842" actId="1076"/>
          <ac:picMkLst>
            <pc:docMk/>
            <pc:sldMk cId="4122705949" sldId="283"/>
            <ac:picMk id="14" creationId="{B13A35A6-A5F1-8714-6346-EFD8335FE09E}"/>
          </ac:picMkLst>
        </pc:picChg>
        <pc:picChg chg="mod">
          <ac:chgData name="alisha saley" userId="92261b077c2843b1" providerId="LiveId" clId="{A6452C20-F4C9-4A4F-96F6-284DFF9742EA}" dt="2023-05-17T10:48:58.701" v="2842" actId="1076"/>
          <ac:picMkLst>
            <pc:docMk/>
            <pc:sldMk cId="4122705949" sldId="283"/>
            <ac:picMk id="15" creationId="{A0C51980-5349-CCDD-0672-F1DF5754C7C7}"/>
          </ac:picMkLst>
        </pc:picChg>
        <pc:picChg chg="mod">
          <ac:chgData name="alisha saley" userId="92261b077c2843b1" providerId="LiveId" clId="{A6452C20-F4C9-4A4F-96F6-284DFF9742EA}" dt="2023-05-17T10:48:58.701" v="2842" actId="1076"/>
          <ac:picMkLst>
            <pc:docMk/>
            <pc:sldMk cId="4122705949" sldId="283"/>
            <ac:picMk id="16" creationId="{2151E866-180B-C96E-92AF-B55BF3D9CCC4}"/>
          </ac:picMkLst>
        </pc:picChg>
        <pc:picChg chg="mod">
          <ac:chgData name="alisha saley" userId="92261b077c2843b1" providerId="LiveId" clId="{A6452C20-F4C9-4A4F-96F6-284DFF9742EA}" dt="2023-05-17T10:48:58.701" v="2842" actId="1076"/>
          <ac:picMkLst>
            <pc:docMk/>
            <pc:sldMk cId="4122705949" sldId="283"/>
            <ac:picMk id="17" creationId="{C114A61A-7B9A-4CB3-9E85-E81C6DF154EC}"/>
          </ac:picMkLst>
        </pc:picChg>
        <pc:picChg chg="mod">
          <ac:chgData name="alisha saley" userId="92261b077c2843b1" providerId="LiveId" clId="{A6452C20-F4C9-4A4F-96F6-284DFF9742EA}" dt="2023-05-19T08:23:22.937" v="16926" actId="1076"/>
          <ac:picMkLst>
            <pc:docMk/>
            <pc:sldMk cId="4122705949" sldId="283"/>
            <ac:picMk id="41" creationId="{99B068B0-BD21-4B03-8A52-961E45326EC4}"/>
          </ac:picMkLst>
        </pc:picChg>
        <pc:picChg chg="mod">
          <ac:chgData name="alisha saley" userId="92261b077c2843b1" providerId="LiveId" clId="{A6452C20-F4C9-4A4F-96F6-284DFF9742EA}" dt="2023-05-19T08:23:22.937" v="16926" actId="1076"/>
          <ac:picMkLst>
            <pc:docMk/>
            <pc:sldMk cId="4122705949" sldId="283"/>
            <ac:picMk id="42" creationId="{F4965E55-7592-6651-AC33-6FADAF572B94}"/>
          </ac:picMkLst>
        </pc:picChg>
        <pc:picChg chg="mod">
          <ac:chgData name="alisha saley" userId="92261b077c2843b1" providerId="LiveId" clId="{A6452C20-F4C9-4A4F-96F6-284DFF9742EA}" dt="2023-05-19T08:23:22.937" v="16926" actId="1076"/>
          <ac:picMkLst>
            <pc:docMk/>
            <pc:sldMk cId="4122705949" sldId="283"/>
            <ac:picMk id="43" creationId="{EF977244-A166-6A6B-0283-996289C3C77C}"/>
          </ac:picMkLst>
        </pc:picChg>
        <pc:picChg chg="mod">
          <ac:chgData name="alisha saley" userId="92261b077c2843b1" providerId="LiveId" clId="{A6452C20-F4C9-4A4F-96F6-284DFF9742EA}" dt="2023-05-19T08:23:22.937" v="16926" actId="1076"/>
          <ac:picMkLst>
            <pc:docMk/>
            <pc:sldMk cId="4122705949" sldId="283"/>
            <ac:picMk id="44" creationId="{EFFFBF24-FA4A-F5DD-E783-DE790BA3D00C}"/>
          </ac:picMkLst>
        </pc:picChg>
        <pc:picChg chg="mod">
          <ac:chgData name="alisha saley" userId="92261b077c2843b1" providerId="LiveId" clId="{A6452C20-F4C9-4A4F-96F6-284DFF9742EA}" dt="2023-05-19T08:23:22.937" v="16926" actId="1076"/>
          <ac:picMkLst>
            <pc:docMk/>
            <pc:sldMk cId="4122705949" sldId="283"/>
            <ac:picMk id="45" creationId="{D512019B-79AC-1FF4-622A-4AD39F470DF8}"/>
          </ac:picMkLst>
        </pc:picChg>
        <pc:picChg chg="mod">
          <ac:chgData name="alisha saley" userId="92261b077c2843b1" providerId="LiveId" clId="{A6452C20-F4C9-4A4F-96F6-284DFF9742EA}" dt="2023-05-19T08:23:22.937" v="16926" actId="1076"/>
          <ac:picMkLst>
            <pc:docMk/>
            <pc:sldMk cId="4122705949" sldId="283"/>
            <ac:picMk id="46" creationId="{00D61CE9-D51F-D124-763D-B42CC3D75264}"/>
          </ac:picMkLst>
        </pc:picChg>
        <pc:picChg chg="mod">
          <ac:chgData name="alisha saley" userId="92261b077c2843b1" providerId="LiveId" clId="{A6452C20-F4C9-4A4F-96F6-284DFF9742EA}" dt="2023-05-19T08:23:22.937" v="16926" actId="1076"/>
          <ac:picMkLst>
            <pc:docMk/>
            <pc:sldMk cId="4122705949" sldId="283"/>
            <ac:picMk id="47" creationId="{4925709E-CF5E-F539-D2C0-6D0978D66F1C}"/>
          </ac:picMkLst>
        </pc:picChg>
        <pc:picChg chg="mod">
          <ac:chgData name="alisha saley" userId="92261b077c2843b1" providerId="LiveId" clId="{A6452C20-F4C9-4A4F-96F6-284DFF9742EA}" dt="2023-05-19T08:23:22.937" v="16926" actId="1076"/>
          <ac:picMkLst>
            <pc:docMk/>
            <pc:sldMk cId="4122705949" sldId="283"/>
            <ac:picMk id="48" creationId="{F2E9C210-6C59-8971-5456-BFD630F2108F}"/>
          </ac:picMkLst>
        </pc:picChg>
        <pc:picChg chg="mod">
          <ac:chgData name="alisha saley" userId="92261b077c2843b1" providerId="LiveId" clId="{A6452C20-F4C9-4A4F-96F6-284DFF9742EA}" dt="2023-05-19T08:23:22.937" v="16926" actId="1076"/>
          <ac:picMkLst>
            <pc:docMk/>
            <pc:sldMk cId="4122705949" sldId="283"/>
            <ac:picMk id="49" creationId="{2A77C57C-577A-E950-F8A0-82BAA0BF9D9A}"/>
          </ac:picMkLst>
        </pc:picChg>
        <pc:picChg chg="mod">
          <ac:chgData name="alisha saley" userId="92261b077c2843b1" providerId="LiveId" clId="{A6452C20-F4C9-4A4F-96F6-284DFF9742EA}" dt="2023-05-19T08:23:22.937" v="16926" actId="1076"/>
          <ac:picMkLst>
            <pc:docMk/>
            <pc:sldMk cId="4122705949" sldId="283"/>
            <ac:picMk id="50" creationId="{31B5F38C-7B6E-DD0B-99DA-AAA350E976C5}"/>
          </ac:picMkLst>
        </pc:picChg>
        <pc:picChg chg="mod">
          <ac:chgData name="alisha saley" userId="92261b077c2843b1" providerId="LiveId" clId="{A6452C20-F4C9-4A4F-96F6-284DFF9742EA}" dt="2023-05-19T08:23:22.937" v="16926" actId="1076"/>
          <ac:picMkLst>
            <pc:docMk/>
            <pc:sldMk cId="4122705949" sldId="283"/>
            <ac:picMk id="51" creationId="{9148685C-F83B-8BB1-9D4C-7282B32F3638}"/>
          </ac:picMkLst>
        </pc:picChg>
        <pc:picChg chg="add mod">
          <ac:chgData name="alisha saley" userId="92261b077c2843b1" providerId="LiveId" clId="{A6452C20-F4C9-4A4F-96F6-284DFF9742EA}" dt="2023-05-19T08:23:25.118" v="16927" actId="1076"/>
          <ac:picMkLst>
            <pc:docMk/>
            <pc:sldMk cId="4122705949" sldId="283"/>
            <ac:picMk id="52" creationId="{7C5CDEC1-C0BB-A0F0-73B7-762A4D9567EB}"/>
          </ac:picMkLst>
        </pc:picChg>
        <pc:picChg chg="add mod">
          <ac:chgData name="alisha saley" userId="92261b077c2843b1" providerId="LiveId" clId="{A6452C20-F4C9-4A4F-96F6-284DFF9742EA}" dt="2023-05-19T08:23:29.193" v="16928" actId="1076"/>
          <ac:picMkLst>
            <pc:docMk/>
            <pc:sldMk cId="4122705949" sldId="283"/>
            <ac:picMk id="53" creationId="{E36D45B2-062B-8B0B-D623-2C25FC6C73B8}"/>
          </ac:picMkLst>
        </pc:picChg>
      </pc:sldChg>
      <pc:sldChg chg="addSp delSp modSp new mod">
        <pc:chgData name="alisha saley" userId="92261b077c2843b1" providerId="LiveId" clId="{A6452C20-F4C9-4A4F-96F6-284DFF9742EA}" dt="2023-05-18T12:10:55.727" v="7952" actId="1076"/>
        <pc:sldMkLst>
          <pc:docMk/>
          <pc:sldMk cId="1797833499" sldId="284"/>
        </pc:sldMkLst>
        <pc:spChg chg="mod">
          <ac:chgData name="alisha saley" userId="92261b077c2843b1" providerId="LiveId" clId="{A6452C20-F4C9-4A4F-96F6-284DFF9742EA}" dt="2023-05-18T12:04:03.860" v="7840" actId="1076"/>
          <ac:spMkLst>
            <pc:docMk/>
            <pc:sldMk cId="1797833499" sldId="284"/>
            <ac:spMk id="2" creationId="{5FE4FBFE-8BE3-F4A2-DA1F-A1E5BF2FB8C7}"/>
          </ac:spMkLst>
        </pc:spChg>
        <pc:spChg chg="del">
          <ac:chgData name="alisha saley" userId="92261b077c2843b1" providerId="LiveId" clId="{A6452C20-F4C9-4A4F-96F6-284DFF9742EA}" dt="2023-05-17T18:19:33.378" v="7749" actId="478"/>
          <ac:spMkLst>
            <pc:docMk/>
            <pc:sldMk cId="1797833499" sldId="284"/>
            <ac:spMk id="3" creationId="{A1E47BDD-5187-5372-81EF-D4397BA8FF0A}"/>
          </ac:spMkLst>
        </pc:spChg>
        <pc:spChg chg="add del mod">
          <ac:chgData name="alisha saley" userId="92261b077c2843b1" providerId="LiveId" clId="{A6452C20-F4C9-4A4F-96F6-284DFF9742EA}" dt="2023-05-18T12:09:26.866" v="7937"/>
          <ac:spMkLst>
            <pc:docMk/>
            <pc:sldMk cId="1797833499" sldId="284"/>
            <ac:spMk id="10" creationId="{B9622620-8E19-7D65-BDFA-3C37CB270340}"/>
          </ac:spMkLst>
        </pc:spChg>
        <pc:spChg chg="add del mod">
          <ac:chgData name="alisha saley" userId="92261b077c2843b1" providerId="LiveId" clId="{A6452C20-F4C9-4A4F-96F6-284DFF9742EA}" dt="2023-05-17T18:58:49.804" v="7808" actId="478"/>
          <ac:spMkLst>
            <pc:docMk/>
            <pc:sldMk cId="1797833499" sldId="284"/>
            <ac:spMk id="11" creationId="{2C38186C-057C-ECAD-C293-667278C060AA}"/>
          </ac:spMkLst>
        </pc:spChg>
        <pc:spChg chg="add del mod">
          <ac:chgData name="alisha saley" userId="92261b077c2843b1" providerId="LiveId" clId="{A6452C20-F4C9-4A4F-96F6-284DFF9742EA}" dt="2023-05-17T19:15:02.962" v="7817" actId="478"/>
          <ac:spMkLst>
            <pc:docMk/>
            <pc:sldMk cId="1797833499" sldId="284"/>
            <ac:spMk id="12" creationId="{133A80DD-32B0-0145-726F-D5215ECC4433}"/>
          </ac:spMkLst>
        </pc:spChg>
        <pc:spChg chg="add mod">
          <ac:chgData name="alisha saley" userId="92261b077c2843b1" providerId="LiveId" clId="{A6452C20-F4C9-4A4F-96F6-284DFF9742EA}" dt="2023-05-18T12:10:35.022" v="7951" actId="14100"/>
          <ac:spMkLst>
            <pc:docMk/>
            <pc:sldMk cId="1797833499" sldId="284"/>
            <ac:spMk id="15" creationId="{80490680-C1AE-7C24-E10D-CFCAAF0D6587}"/>
          </ac:spMkLst>
        </pc:spChg>
        <pc:spChg chg="add mod">
          <ac:chgData name="alisha saley" userId="92261b077c2843b1" providerId="LiveId" clId="{A6452C20-F4C9-4A4F-96F6-284DFF9742EA}" dt="2023-05-18T12:08:46.204" v="7927" actId="1076"/>
          <ac:spMkLst>
            <pc:docMk/>
            <pc:sldMk cId="1797833499" sldId="284"/>
            <ac:spMk id="16" creationId="{8C34EBC5-9781-F908-8CA0-FF6B91AC0826}"/>
          </ac:spMkLst>
        </pc:spChg>
        <pc:spChg chg="add mod">
          <ac:chgData name="alisha saley" userId="92261b077c2843b1" providerId="LiveId" clId="{A6452C20-F4C9-4A4F-96F6-284DFF9742EA}" dt="2023-05-18T12:10:00.507" v="7945" actId="1076"/>
          <ac:spMkLst>
            <pc:docMk/>
            <pc:sldMk cId="1797833499" sldId="284"/>
            <ac:spMk id="17" creationId="{A1F3F429-4ED4-A689-006A-B8B99391A53B}"/>
          </ac:spMkLst>
        </pc:spChg>
        <pc:spChg chg="add mod">
          <ac:chgData name="alisha saley" userId="92261b077c2843b1" providerId="LiveId" clId="{A6452C20-F4C9-4A4F-96F6-284DFF9742EA}" dt="2023-05-18T12:09:56.507" v="7944" actId="1076"/>
          <ac:spMkLst>
            <pc:docMk/>
            <pc:sldMk cId="1797833499" sldId="284"/>
            <ac:spMk id="18" creationId="{827B22AF-772E-34E0-7293-074321B34D60}"/>
          </ac:spMkLst>
        </pc:spChg>
        <pc:spChg chg="add mod">
          <ac:chgData name="alisha saley" userId="92261b077c2843b1" providerId="LiveId" clId="{A6452C20-F4C9-4A4F-96F6-284DFF9742EA}" dt="2023-05-18T12:08:52.015" v="7928" actId="1076"/>
          <ac:spMkLst>
            <pc:docMk/>
            <pc:sldMk cId="1797833499" sldId="284"/>
            <ac:spMk id="19" creationId="{4266CAD5-223A-E86F-63AF-100CB1BBBE09}"/>
          </ac:spMkLst>
        </pc:spChg>
        <pc:spChg chg="add del mod">
          <ac:chgData name="alisha saley" userId="92261b077c2843b1" providerId="LiveId" clId="{A6452C20-F4C9-4A4F-96F6-284DFF9742EA}" dt="2023-05-18T12:09:26.866" v="7935" actId="478"/>
          <ac:spMkLst>
            <pc:docMk/>
            <pc:sldMk cId="1797833499" sldId="284"/>
            <ac:spMk id="20" creationId="{BF81E672-BDDD-CBA4-AC29-1C7F0060F358}"/>
          </ac:spMkLst>
        </pc:spChg>
        <pc:spChg chg="add mod">
          <ac:chgData name="alisha saley" userId="92261b077c2843b1" providerId="LiveId" clId="{A6452C20-F4C9-4A4F-96F6-284DFF9742EA}" dt="2023-05-18T12:09:18.857" v="7933" actId="1076"/>
          <ac:spMkLst>
            <pc:docMk/>
            <pc:sldMk cId="1797833499" sldId="284"/>
            <ac:spMk id="21" creationId="{F2962214-D98E-BC54-8413-E1782EC76F6B}"/>
          </ac:spMkLst>
        </pc:spChg>
        <pc:spChg chg="add mod">
          <ac:chgData name="alisha saley" userId="92261b077c2843b1" providerId="LiveId" clId="{A6452C20-F4C9-4A4F-96F6-284DFF9742EA}" dt="2023-05-18T12:09:11.962" v="7932" actId="1076"/>
          <ac:spMkLst>
            <pc:docMk/>
            <pc:sldMk cId="1797833499" sldId="284"/>
            <ac:spMk id="22" creationId="{5DAE15E1-4C52-1398-80A9-375C5E0D4123}"/>
          </ac:spMkLst>
        </pc:spChg>
        <pc:spChg chg="add mod">
          <ac:chgData name="alisha saley" userId="92261b077c2843b1" providerId="LiveId" clId="{A6452C20-F4C9-4A4F-96F6-284DFF9742EA}" dt="2023-05-18T12:09:23.490" v="7934" actId="1076"/>
          <ac:spMkLst>
            <pc:docMk/>
            <pc:sldMk cId="1797833499" sldId="284"/>
            <ac:spMk id="23" creationId="{00503F6E-C824-A769-83A9-67CFBAD71B61}"/>
          </ac:spMkLst>
        </pc:spChg>
        <pc:spChg chg="add mod">
          <ac:chgData name="alisha saley" userId="92261b077c2843b1" providerId="LiveId" clId="{A6452C20-F4C9-4A4F-96F6-284DFF9742EA}" dt="2023-05-18T12:09:36.292" v="7940" actId="1076"/>
          <ac:spMkLst>
            <pc:docMk/>
            <pc:sldMk cId="1797833499" sldId="284"/>
            <ac:spMk id="24" creationId="{2D6741F4-DCEE-8FEB-C9F9-28AF02FCB4BD}"/>
          </ac:spMkLst>
        </pc:spChg>
        <pc:spChg chg="add del mod">
          <ac:chgData name="alisha saley" userId="92261b077c2843b1" providerId="LiveId" clId="{A6452C20-F4C9-4A4F-96F6-284DFF9742EA}" dt="2023-05-18T12:10:28.771" v="7950" actId="478"/>
          <ac:spMkLst>
            <pc:docMk/>
            <pc:sldMk cId="1797833499" sldId="284"/>
            <ac:spMk id="25" creationId="{B7B2B0D2-BA48-24B1-12E8-E14D601D573D}"/>
          </ac:spMkLst>
        </pc:spChg>
        <pc:spChg chg="add mod">
          <ac:chgData name="alisha saley" userId="92261b077c2843b1" providerId="LiveId" clId="{A6452C20-F4C9-4A4F-96F6-284DFF9742EA}" dt="2023-05-18T12:09:47.047" v="7943" actId="1076"/>
          <ac:spMkLst>
            <pc:docMk/>
            <pc:sldMk cId="1797833499" sldId="284"/>
            <ac:spMk id="26" creationId="{B697E57B-41D2-A133-6B44-356A39A191B8}"/>
          </ac:spMkLst>
        </pc:spChg>
        <pc:spChg chg="add mod">
          <ac:chgData name="alisha saley" userId="92261b077c2843b1" providerId="LiveId" clId="{A6452C20-F4C9-4A4F-96F6-284DFF9742EA}" dt="2023-05-18T12:10:21.600" v="7949" actId="1076"/>
          <ac:spMkLst>
            <pc:docMk/>
            <pc:sldMk cId="1797833499" sldId="284"/>
            <ac:spMk id="27" creationId="{35042A32-02B2-5F9C-F5B6-BE17522EED6D}"/>
          </ac:spMkLst>
        </pc:spChg>
        <pc:spChg chg="add mod">
          <ac:chgData name="alisha saley" userId="92261b077c2843b1" providerId="LiveId" clId="{A6452C20-F4C9-4A4F-96F6-284DFF9742EA}" dt="2023-05-18T12:10:55.727" v="7952" actId="1076"/>
          <ac:spMkLst>
            <pc:docMk/>
            <pc:sldMk cId="1797833499" sldId="284"/>
            <ac:spMk id="28" creationId="{D68D7876-F3D7-AB40-D036-AE06C81806E3}"/>
          </ac:spMkLst>
        </pc:spChg>
        <pc:spChg chg="add mod">
          <ac:chgData name="alisha saley" userId="92261b077c2843b1" providerId="LiveId" clId="{A6452C20-F4C9-4A4F-96F6-284DFF9742EA}" dt="2023-05-18T12:09:06.231" v="7931" actId="1076"/>
          <ac:spMkLst>
            <pc:docMk/>
            <pc:sldMk cId="1797833499" sldId="284"/>
            <ac:spMk id="29" creationId="{191881F9-F6AE-5A83-3E5F-F06099892DEB}"/>
          </ac:spMkLst>
        </pc:spChg>
        <pc:picChg chg="add del mod modCrop">
          <ac:chgData name="alisha saley" userId="92261b077c2843b1" providerId="LiveId" clId="{A6452C20-F4C9-4A4F-96F6-284DFF9742EA}" dt="2023-05-17T18:34:36.678" v="7756" actId="478"/>
          <ac:picMkLst>
            <pc:docMk/>
            <pc:sldMk cId="1797833499" sldId="284"/>
            <ac:picMk id="5" creationId="{AEF3041B-1682-1701-50E7-50DA79F049D5}"/>
          </ac:picMkLst>
        </pc:picChg>
        <pc:picChg chg="add del mod modCrop">
          <ac:chgData name="alisha saley" userId="92261b077c2843b1" providerId="LiveId" clId="{A6452C20-F4C9-4A4F-96F6-284DFF9742EA}" dt="2023-05-17T18:55:36.651" v="7762" actId="478"/>
          <ac:picMkLst>
            <pc:docMk/>
            <pc:sldMk cId="1797833499" sldId="284"/>
            <ac:picMk id="7" creationId="{E7127E22-E706-540D-2F4F-4B56440957AA}"/>
          </ac:picMkLst>
        </pc:picChg>
        <pc:picChg chg="add del mod modCrop">
          <ac:chgData name="alisha saley" userId="92261b077c2843b1" providerId="LiveId" clId="{A6452C20-F4C9-4A4F-96F6-284DFF9742EA}" dt="2023-05-17T19:14:35.292" v="7809" actId="478"/>
          <ac:picMkLst>
            <pc:docMk/>
            <pc:sldMk cId="1797833499" sldId="284"/>
            <ac:picMk id="9" creationId="{96F3F790-E69A-2109-AD88-309D5A274852}"/>
          </ac:picMkLst>
        </pc:picChg>
        <pc:picChg chg="add mod ord modCrop">
          <ac:chgData name="alisha saley" userId="92261b077c2843b1" providerId="LiveId" clId="{A6452C20-F4C9-4A4F-96F6-284DFF9742EA}" dt="2023-05-18T12:10:17.078" v="7948" actId="1076"/>
          <ac:picMkLst>
            <pc:docMk/>
            <pc:sldMk cId="1797833499" sldId="284"/>
            <ac:picMk id="14" creationId="{580ED664-8794-719D-16A0-E94B00A5B8FD}"/>
          </ac:picMkLst>
        </pc:picChg>
      </pc:sldChg>
      <pc:sldChg chg="addSp delSp modSp new mod ord modNotesTx">
        <pc:chgData name="alisha saley" userId="92261b077c2843b1" providerId="LiveId" clId="{A6452C20-F4C9-4A4F-96F6-284DFF9742EA}" dt="2023-05-20T11:51:37.773" v="17814" actId="20577"/>
        <pc:sldMkLst>
          <pc:docMk/>
          <pc:sldMk cId="3275071138" sldId="285"/>
        </pc:sldMkLst>
        <pc:spChg chg="mod">
          <ac:chgData name="alisha saley" userId="92261b077c2843b1" providerId="LiveId" clId="{A6452C20-F4C9-4A4F-96F6-284DFF9742EA}" dt="2023-05-17T11:22:09.909" v="3277" actId="20577"/>
          <ac:spMkLst>
            <pc:docMk/>
            <pc:sldMk cId="3275071138" sldId="285"/>
            <ac:spMk id="2" creationId="{8D5B6FFD-FB83-1B4F-D69D-9BDF5FF15487}"/>
          </ac:spMkLst>
        </pc:spChg>
        <pc:spChg chg="del">
          <ac:chgData name="alisha saley" userId="92261b077c2843b1" providerId="LiveId" clId="{A6452C20-F4C9-4A4F-96F6-284DFF9742EA}" dt="2023-05-17T11:07:12.896" v="3009" actId="478"/>
          <ac:spMkLst>
            <pc:docMk/>
            <pc:sldMk cId="3275071138" sldId="285"/>
            <ac:spMk id="3" creationId="{A1C15088-8936-8625-FAD7-960F14627AAD}"/>
          </ac:spMkLst>
        </pc:spChg>
        <pc:spChg chg="add mod">
          <ac:chgData name="alisha saley" userId="92261b077c2843b1" providerId="LiveId" clId="{A6452C20-F4C9-4A4F-96F6-284DFF9742EA}" dt="2023-05-17T11:09:29.290" v="3061"/>
          <ac:spMkLst>
            <pc:docMk/>
            <pc:sldMk cId="3275071138" sldId="285"/>
            <ac:spMk id="6" creationId="{3237A609-8220-5802-8D6C-E3D3D2D788B8}"/>
          </ac:spMkLst>
        </pc:spChg>
        <pc:spChg chg="add mod">
          <ac:chgData name="alisha saley" userId="92261b077c2843b1" providerId="LiveId" clId="{A6452C20-F4C9-4A4F-96F6-284DFF9742EA}" dt="2023-05-17T11:12:07.604" v="3113" actId="164"/>
          <ac:spMkLst>
            <pc:docMk/>
            <pc:sldMk cId="3275071138" sldId="285"/>
            <ac:spMk id="7" creationId="{3294862C-2072-1ABD-8CB3-0F88BF2EA3EB}"/>
          </ac:spMkLst>
        </pc:spChg>
        <pc:spChg chg="add mod">
          <ac:chgData name="alisha saley" userId="92261b077c2843b1" providerId="LiveId" clId="{A6452C20-F4C9-4A4F-96F6-284DFF9742EA}" dt="2023-05-17T11:12:07.604" v="3113" actId="164"/>
          <ac:spMkLst>
            <pc:docMk/>
            <pc:sldMk cId="3275071138" sldId="285"/>
            <ac:spMk id="8" creationId="{E21D582E-1A05-8DD7-8B4D-CDC7F3B6717D}"/>
          </ac:spMkLst>
        </pc:spChg>
        <pc:spChg chg="add mod">
          <ac:chgData name="alisha saley" userId="92261b077c2843b1" providerId="LiveId" clId="{A6452C20-F4C9-4A4F-96F6-284DFF9742EA}" dt="2023-05-17T11:12:07.604" v="3113" actId="164"/>
          <ac:spMkLst>
            <pc:docMk/>
            <pc:sldMk cId="3275071138" sldId="285"/>
            <ac:spMk id="9" creationId="{1C295B73-CB1E-A078-7868-D49C416B6A67}"/>
          </ac:spMkLst>
        </pc:spChg>
        <pc:spChg chg="add mod">
          <ac:chgData name="alisha saley" userId="92261b077c2843b1" providerId="LiveId" clId="{A6452C20-F4C9-4A4F-96F6-284DFF9742EA}" dt="2023-05-17T11:19:48.998" v="3221" actId="14100"/>
          <ac:spMkLst>
            <pc:docMk/>
            <pc:sldMk cId="3275071138" sldId="285"/>
            <ac:spMk id="10" creationId="{05295E42-9ADB-A0D7-1994-AE3E84284283}"/>
          </ac:spMkLst>
        </pc:spChg>
        <pc:spChg chg="add mod">
          <ac:chgData name="alisha saley" userId="92261b077c2843b1" providerId="LiveId" clId="{A6452C20-F4C9-4A4F-96F6-284DFF9742EA}" dt="2023-05-17T11:12:07.604" v="3113" actId="164"/>
          <ac:spMkLst>
            <pc:docMk/>
            <pc:sldMk cId="3275071138" sldId="285"/>
            <ac:spMk id="11" creationId="{57E7468B-7608-3324-AF95-935989FBD7EC}"/>
          </ac:spMkLst>
        </pc:spChg>
        <pc:grpChg chg="add mod ord">
          <ac:chgData name="alisha saley" userId="92261b077c2843b1" providerId="LiveId" clId="{A6452C20-F4C9-4A4F-96F6-284DFF9742EA}" dt="2023-05-17T11:19:51.763" v="3222" actId="1076"/>
          <ac:grpSpMkLst>
            <pc:docMk/>
            <pc:sldMk cId="3275071138" sldId="285"/>
            <ac:grpSpMk id="12" creationId="{206E925F-C7C6-3AE2-F006-5D6C419FD02C}"/>
          </ac:grpSpMkLst>
        </pc:grpChg>
        <pc:grpChg chg="add mod">
          <ac:chgData name="alisha saley" userId="92261b077c2843b1" providerId="LiveId" clId="{A6452C20-F4C9-4A4F-96F6-284DFF9742EA}" dt="2023-05-17T11:22:26.372" v="3280" actId="1076"/>
          <ac:grpSpMkLst>
            <pc:docMk/>
            <pc:sldMk cId="3275071138" sldId="285"/>
            <ac:grpSpMk id="16" creationId="{73D8AEDF-90EE-B246-403B-E5EBB8FAD446}"/>
          </ac:grpSpMkLst>
        </pc:grpChg>
        <pc:picChg chg="add mod modCrop">
          <ac:chgData name="alisha saley" userId="92261b077c2843b1" providerId="LiveId" clId="{A6452C20-F4C9-4A4F-96F6-284DFF9742EA}" dt="2023-05-17T11:21:06.195" v="3234" actId="164"/>
          <ac:picMkLst>
            <pc:docMk/>
            <pc:sldMk cId="3275071138" sldId="285"/>
            <ac:picMk id="5" creationId="{85A9FF9E-563D-AE14-B865-68BCB2571F37}"/>
          </ac:picMkLst>
        </pc:picChg>
        <pc:picChg chg="add mod modCrop">
          <ac:chgData name="alisha saley" userId="92261b077c2843b1" providerId="LiveId" clId="{A6452C20-F4C9-4A4F-96F6-284DFF9742EA}" dt="2023-05-17T11:21:06.195" v="3234" actId="164"/>
          <ac:picMkLst>
            <pc:docMk/>
            <pc:sldMk cId="3275071138" sldId="285"/>
            <ac:picMk id="13" creationId="{F91D7C4C-6AC9-0634-BED1-FDCFD3509B7F}"/>
          </ac:picMkLst>
        </pc:picChg>
        <pc:picChg chg="add mod modCrop">
          <ac:chgData name="alisha saley" userId="92261b077c2843b1" providerId="LiveId" clId="{A6452C20-F4C9-4A4F-96F6-284DFF9742EA}" dt="2023-05-17T11:21:06.195" v="3234" actId="164"/>
          <ac:picMkLst>
            <pc:docMk/>
            <pc:sldMk cId="3275071138" sldId="285"/>
            <ac:picMk id="14" creationId="{86A9A206-088E-D832-0BF2-3DECC89780B4}"/>
          </ac:picMkLst>
        </pc:picChg>
        <pc:picChg chg="add mod modCrop">
          <ac:chgData name="alisha saley" userId="92261b077c2843b1" providerId="LiveId" clId="{A6452C20-F4C9-4A4F-96F6-284DFF9742EA}" dt="2023-05-17T11:19:40.634" v="3220" actId="1076"/>
          <ac:picMkLst>
            <pc:docMk/>
            <pc:sldMk cId="3275071138" sldId="285"/>
            <ac:picMk id="15" creationId="{5B37BDB4-8B5F-3E17-63FF-46BEEBF9FC93}"/>
          </ac:picMkLst>
        </pc:picChg>
      </pc:sldChg>
      <pc:sldChg chg="delSp add del mod">
        <pc:chgData name="alisha saley" userId="92261b077c2843b1" providerId="LiveId" clId="{A6452C20-F4C9-4A4F-96F6-284DFF9742EA}" dt="2023-05-17T11:08:05.917" v="3028" actId="47"/>
        <pc:sldMkLst>
          <pc:docMk/>
          <pc:sldMk cId="1777998655" sldId="286"/>
        </pc:sldMkLst>
        <pc:picChg chg="del">
          <ac:chgData name="alisha saley" userId="92261b077c2843b1" providerId="LiveId" clId="{A6452C20-F4C9-4A4F-96F6-284DFF9742EA}" dt="2023-05-17T11:07:59.182" v="3023" actId="478"/>
          <ac:picMkLst>
            <pc:docMk/>
            <pc:sldMk cId="1777998655" sldId="286"/>
            <ac:picMk id="5" creationId="{85A9FF9E-563D-AE14-B865-68BCB2571F37}"/>
          </ac:picMkLst>
        </pc:picChg>
      </pc:sldChg>
      <pc:sldChg chg="addSp delSp modSp add mod ord modNotesTx">
        <pc:chgData name="alisha saley" userId="92261b077c2843b1" providerId="LiveId" clId="{A6452C20-F4C9-4A4F-96F6-284DFF9742EA}" dt="2023-05-20T11:54:03.784" v="17966" actId="20577"/>
        <pc:sldMkLst>
          <pc:docMk/>
          <pc:sldMk cId="1225209740" sldId="287"/>
        </pc:sldMkLst>
        <pc:spChg chg="del mod">
          <ac:chgData name="alisha saley" userId="92261b077c2843b1" providerId="LiveId" clId="{A6452C20-F4C9-4A4F-96F6-284DFF9742EA}" dt="2023-05-17T11:13:07.484" v="3130" actId="478"/>
          <ac:spMkLst>
            <pc:docMk/>
            <pc:sldMk cId="1225209740" sldId="287"/>
            <ac:spMk id="2" creationId="{8D5B6FFD-FB83-1B4F-D69D-9BDF5FF15487}"/>
          </ac:spMkLst>
        </pc:spChg>
        <pc:spChg chg="add mod">
          <ac:chgData name="alisha saley" userId="92261b077c2843b1" providerId="LiveId" clId="{A6452C20-F4C9-4A4F-96F6-284DFF9742EA}" dt="2023-05-17T11:09:24.095" v="3059" actId="1076"/>
          <ac:spMkLst>
            <pc:docMk/>
            <pc:sldMk cId="1225209740" sldId="287"/>
            <ac:spMk id="6" creationId="{11DAB95A-86FA-17CF-4DA7-48D690971C6E}"/>
          </ac:spMkLst>
        </pc:spChg>
        <pc:spChg chg="mod">
          <ac:chgData name="alisha saley" userId="92261b077c2843b1" providerId="LiveId" clId="{A6452C20-F4C9-4A4F-96F6-284DFF9742EA}" dt="2023-05-17T11:12:17.305" v="3115"/>
          <ac:spMkLst>
            <pc:docMk/>
            <pc:sldMk cId="1225209740" sldId="287"/>
            <ac:spMk id="8" creationId="{52D76ADF-7B5F-DFE0-B938-22389F5C45DA}"/>
          </ac:spMkLst>
        </pc:spChg>
        <pc:spChg chg="mod">
          <ac:chgData name="alisha saley" userId="92261b077c2843b1" providerId="LiveId" clId="{A6452C20-F4C9-4A4F-96F6-284DFF9742EA}" dt="2023-05-17T11:12:17.305" v="3115"/>
          <ac:spMkLst>
            <pc:docMk/>
            <pc:sldMk cId="1225209740" sldId="287"/>
            <ac:spMk id="9" creationId="{E001CA86-4A70-E2B1-ECAA-6371A1B070F5}"/>
          </ac:spMkLst>
        </pc:spChg>
        <pc:spChg chg="mod">
          <ac:chgData name="alisha saley" userId="92261b077c2843b1" providerId="LiveId" clId="{A6452C20-F4C9-4A4F-96F6-284DFF9742EA}" dt="2023-05-17T11:12:17.305" v="3115"/>
          <ac:spMkLst>
            <pc:docMk/>
            <pc:sldMk cId="1225209740" sldId="287"/>
            <ac:spMk id="10" creationId="{EDBF6C99-A4BB-5466-61A4-9017BCD55A98}"/>
          </ac:spMkLst>
        </pc:spChg>
        <pc:spChg chg="mod">
          <ac:chgData name="alisha saley" userId="92261b077c2843b1" providerId="LiveId" clId="{A6452C20-F4C9-4A4F-96F6-284DFF9742EA}" dt="2023-05-17T11:24:43.789" v="3305" actId="14100"/>
          <ac:spMkLst>
            <pc:docMk/>
            <pc:sldMk cId="1225209740" sldId="287"/>
            <ac:spMk id="11" creationId="{5DF7BA67-F266-8E1E-945A-03A38148E9C7}"/>
          </ac:spMkLst>
        </pc:spChg>
        <pc:spChg chg="mod">
          <ac:chgData name="alisha saley" userId="92261b077c2843b1" providerId="LiveId" clId="{A6452C20-F4C9-4A4F-96F6-284DFF9742EA}" dt="2023-05-17T11:12:17.305" v="3115"/>
          <ac:spMkLst>
            <pc:docMk/>
            <pc:sldMk cId="1225209740" sldId="287"/>
            <ac:spMk id="12" creationId="{8B1FE3AD-66F3-2BD2-242D-FA3448BA8004}"/>
          </ac:spMkLst>
        </pc:spChg>
        <pc:spChg chg="add del mod">
          <ac:chgData name="alisha saley" userId="92261b077c2843b1" providerId="LiveId" clId="{A6452C20-F4C9-4A4F-96F6-284DFF9742EA}" dt="2023-05-17T11:13:09.070" v="3132" actId="478"/>
          <ac:spMkLst>
            <pc:docMk/>
            <pc:sldMk cId="1225209740" sldId="287"/>
            <ac:spMk id="14" creationId="{A4CD5DE2-2183-252F-9587-0B2C84D0E6E5}"/>
          </ac:spMkLst>
        </pc:spChg>
        <pc:spChg chg="add del mod">
          <ac:chgData name="alisha saley" userId="92261b077c2843b1" providerId="LiveId" clId="{A6452C20-F4C9-4A4F-96F6-284DFF9742EA}" dt="2023-05-17T11:24:33.404" v="3299" actId="478"/>
          <ac:spMkLst>
            <pc:docMk/>
            <pc:sldMk cId="1225209740" sldId="287"/>
            <ac:spMk id="15" creationId="{D4456E3F-BEC4-8A04-6F9A-3046215BF179}"/>
          </ac:spMkLst>
        </pc:spChg>
        <pc:spChg chg="add mod">
          <ac:chgData name="alisha saley" userId="92261b077c2843b1" providerId="LiveId" clId="{A6452C20-F4C9-4A4F-96F6-284DFF9742EA}" dt="2023-05-17T11:24:36.894" v="3303" actId="20577"/>
          <ac:spMkLst>
            <pc:docMk/>
            <pc:sldMk cId="1225209740" sldId="287"/>
            <ac:spMk id="20" creationId="{E2327137-A9B8-0466-C420-E5515EA63DE9}"/>
          </ac:spMkLst>
        </pc:spChg>
        <pc:grpChg chg="add mod ord">
          <ac:chgData name="alisha saley" userId="92261b077c2843b1" providerId="LiveId" clId="{A6452C20-F4C9-4A4F-96F6-284DFF9742EA}" dt="2023-05-17T11:24:57.298" v="3309" actId="1076"/>
          <ac:grpSpMkLst>
            <pc:docMk/>
            <pc:sldMk cId="1225209740" sldId="287"/>
            <ac:grpSpMk id="7" creationId="{722C6D13-E3C2-5168-E3B6-63C21A73A7AE}"/>
          </ac:grpSpMkLst>
        </pc:grpChg>
        <pc:grpChg chg="add mod">
          <ac:chgData name="alisha saley" userId="92261b077c2843b1" providerId="LiveId" clId="{A6452C20-F4C9-4A4F-96F6-284DFF9742EA}" dt="2023-05-17T11:24:22.179" v="3298" actId="1076"/>
          <ac:grpSpMkLst>
            <pc:docMk/>
            <pc:sldMk cId="1225209740" sldId="287"/>
            <ac:grpSpMk id="19" creationId="{D6E40EB6-C647-20F0-CF39-97AD195C5C5B}"/>
          </ac:grpSpMkLst>
        </pc:grpChg>
        <pc:picChg chg="add mod modCrop">
          <ac:chgData name="alisha saley" userId="92261b077c2843b1" providerId="LiveId" clId="{A6452C20-F4C9-4A4F-96F6-284DFF9742EA}" dt="2023-05-17T11:24:15.328" v="3296" actId="164"/>
          <ac:picMkLst>
            <pc:docMk/>
            <pc:sldMk cId="1225209740" sldId="287"/>
            <ac:picMk id="4" creationId="{58480231-2260-CA01-B65D-A08CABCB7D99}"/>
          </ac:picMkLst>
        </pc:picChg>
        <pc:picChg chg="del">
          <ac:chgData name="alisha saley" userId="92261b077c2843b1" providerId="LiveId" clId="{A6452C20-F4C9-4A4F-96F6-284DFF9742EA}" dt="2023-05-17T11:08:47.839" v="3038" actId="478"/>
          <ac:picMkLst>
            <pc:docMk/>
            <pc:sldMk cId="1225209740" sldId="287"/>
            <ac:picMk id="5" creationId="{85A9FF9E-563D-AE14-B865-68BCB2571F37}"/>
          </ac:picMkLst>
        </pc:picChg>
        <pc:picChg chg="add mod modCrop">
          <ac:chgData name="alisha saley" userId="92261b077c2843b1" providerId="LiveId" clId="{A6452C20-F4C9-4A4F-96F6-284DFF9742EA}" dt="2023-05-17T11:24:15.328" v="3296" actId="164"/>
          <ac:picMkLst>
            <pc:docMk/>
            <pc:sldMk cId="1225209740" sldId="287"/>
            <ac:picMk id="16" creationId="{996517AF-CA34-E679-A768-B45BE5F12F6D}"/>
          </ac:picMkLst>
        </pc:picChg>
        <pc:picChg chg="add mod modCrop">
          <ac:chgData name="alisha saley" userId="92261b077c2843b1" providerId="LiveId" clId="{A6452C20-F4C9-4A4F-96F6-284DFF9742EA}" dt="2023-05-17T11:24:15.328" v="3296" actId="164"/>
          <ac:picMkLst>
            <pc:docMk/>
            <pc:sldMk cId="1225209740" sldId="287"/>
            <ac:picMk id="17" creationId="{F55A7F04-3567-D43F-E63F-9EDE6C0481CC}"/>
          </ac:picMkLst>
        </pc:picChg>
        <pc:picChg chg="add mod modCrop">
          <ac:chgData name="alisha saley" userId="92261b077c2843b1" providerId="LiveId" clId="{A6452C20-F4C9-4A4F-96F6-284DFF9742EA}" dt="2023-05-17T11:24:54.801" v="3308" actId="14100"/>
          <ac:picMkLst>
            <pc:docMk/>
            <pc:sldMk cId="1225209740" sldId="287"/>
            <ac:picMk id="18" creationId="{7CCFEC29-59F2-A2A0-4AB0-620B02C6472C}"/>
          </ac:picMkLst>
        </pc:picChg>
      </pc:sldChg>
      <pc:sldChg chg="addSp delSp modSp add mod ord modNotesTx">
        <pc:chgData name="alisha saley" userId="92261b077c2843b1" providerId="LiveId" clId="{A6452C20-F4C9-4A4F-96F6-284DFF9742EA}" dt="2023-05-20T11:56:48.017" v="17983" actId="20577"/>
        <pc:sldMkLst>
          <pc:docMk/>
          <pc:sldMk cId="2482746921" sldId="288"/>
        </pc:sldMkLst>
        <pc:spChg chg="del mod">
          <ac:chgData name="alisha saley" userId="92261b077c2843b1" providerId="LiveId" clId="{A6452C20-F4C9-4A4F-96F6-284DFF9742EA}" dt="2023-05-17T11:13:23.907" v="3141" actId="478"/>
          <ac:spMkLst>
            <pc:docMk/>
            <pc:sldMk cId="2482746921" sldId="288"/>
            <ac:spMk id="2" creationId="{8D5B6FFD-FB83-1B4F-D69D-9BDF5FF15487}"/>
          </ac:spMkLst>
        </pc:spChg>
        <pc:spChg chg="add mod">
          <ac:chgData name="alisha saley" userId="92261b077c2843b1" providerId="LiveId" clId="{A6452C20-F4C9-4A4F-96F6-284DFF9742EA}" dt="2023-05-17T11:09:26.532" v="3060"/>
          <ac:spMkLst>
            <pc:docMk/>
            <pc:sldMk cId="2482746921" sldId="288"/>
            <ac:spMk id="6" creationId="{8DBA1A9F-47C1-4C0D-C9FA-7F7F1BAB1C2C}"/>
          </ac:spMkLst>
        </pc:spChg>
        <pc:spChg chg="mod">
          <ac:chgData name="alisha saley" userId="92261b077c2843b1" providerId="LiveId" clId="{A6452C20-F4C9-4A4F-96F6-284DFF9742EA}" dt="2023-05-17T11:12:18.512" v="3116"/>
          <ac:spMkLst>
            <pc:docMk/>
            <pc:sldMk cId="2482746921" sldId="288"/>
            <ac:spMk id="8" creationId="{97670072-9494-CFCE-A91C-8EB7C3BF18BE}"/>
          </ac:spMkLst>
        </pc:spChg>
        <pc:spChg chg="mod">
          <ac:chgData name="alisha saley" userId="92261b077c2843b1" providerId="LiveId" clId="{A6452C20-F4C9-4A4F-96F6-284DFF9742EA}" dt="2023-05-17T11:12:18.512" v="3116"/>
          <ac:spMkLst>
            <pc:docMk/>
            <pc:sldMk cId="2482746921" sldId="288"/>
            <ac:spMk id="9" creationId="{58F04567-B0A4-A321-266F-5EBAF7AE2268}"/>
          </ac:spMkLst>
        </pc:spChg>
        <pc:spChg chg="mod">
          <ac:chgData name="alisha saley" userId="92261b077c2843b1" providerId="LiveId" clId="{A6452C20-F4C9-4A4F-96F6-284DFF9742EA}" dt="2023-05-17T11:12:18.512" v="3116"/>
          <ac:spMkLst>
            <pc:docMk/>
            <pc:sldMk cId="2482746921" sldId="288"/>
            <ac:spMk id="10" creationId="{EB652D9F-B9CA-BBA5-0BA1-271174C7B5FD}"/>
          </ac:spMkLst>
        </pc:spChg>
        <pc:spChg chg="mod">
          <ac:chgData name="alisha saley" userId="92261b077c2843b1" providerId="LiveId" clId="{A6452C20-F4C9-4A4F-96F6-284DFF9742EA}" dt="2023-05-17T11:12:18.512" v="3116"/>
          <ac:spMkLst>
            <pc:docMk/>
            <pc:sldMk cId="2482746921" sldId="288"/>
            <ac:spMk id="11" creationId="{9A3A7BD5-A175-4F3D-F892-3FEB45825707}"/>
          </ac:spMkLst>
        </pc:spChg>
        <pc:spChg chg="mod">
          <ac:chgData name="alisha saley" userId="92261b077c2843b1" providerId="LiveId" clId="{A6452C20-F4C9-4A4F-96F6-284DFF9742EA}" dt="2023-05-17T11:12:18.512" v="3116"/>
          <ac:spMkLst>
            <pc:docMk/>
            <pc:sldMk cId="2482746921" sldId="288"/>
            <ac:spMk id="12" creationId="{03EDE2E6-093D-C0B5-ADB1-007261656988}"/>
          </ac:spMkLst>
        </pc:spChg>
        <pc:spChg chg="add del mod">
          <ac:chgData name="alisha saley" userId="92261b077c2843b1" providerId="LiveId" clId="{A6452C20-F4C9-4A4F-96F6-284DFF9742EA}" dt="2023-05-17T11:27:18.886" v="3333" actId="478"/>
          <ac:spMkLst>
            <pc:docMk/>
            <pc:sldMk cId="2482746921" sldId="288"/>
            <ac:spMk id="13" creationId="{291A011F-50C4-CB3F-C8BF-053F9D1F3484}"/>
          </ac:spMkLst>
        </pc:spChg>
        <pc:spChg chg="add del mod">
          <ac:chgData name="alisha saley" userId="92261b077c2843b1" providerId="LiveId" clId="{A6452C20-F4C9-4A4F-96F6-284DFF9742EA}" dt="2023-05-17T11:13:25.575" v="3142" actId="478"/>
          <ac:spMkLst>
            <pc:docMk/>
            <pc:sldMk cId="2482746921" sldId="288"/>
            <ac:spMk id="15" creationId="{C9AF07CB-88B6-3212-08F1-B8BF4C8D4209}"/>
          </ac:spMkLst>
        </pc:spChg>
        <pc:spChg chg="add mod">
          <ac:chgData name="alisha saley" userId="92261b077c2843b1" providerId="LiveId" clId="{A6452C20-F4C9-4A4F-96F6-284DFF9742EA}" dt="2023-05-17T11:27:25.551" v="3338" actId="20577"/>
          <ac:spMkLst>
            <pc:docMk/>
            <pc:sldMk cId="2482746921" sldId="288"/>
            <ac:spMk id="20" creationId="{5EDD343F-B4E2-FC87-AB35-FDD5DEDCC033}"/>
          </ac:spMkLst>
        </pc:spChg>
        <pc:spChg chg="mod">
          <ac:chgData name="alisha saley" userId="92261b077c2843b1" providerId="LiveId" clId="{A6452C20-F4C9-4A4F-96F6-284DFF9742EA}" dt="2023-05-17T11:27:37.501" v="3341"/>
          <ac:spMkLst>
            <pc:docMk/>
            <pc:sldMk cId="2482746921" sldId="288"/>
            <ac:spMk id="22" creationId="{EB695C68-9846-CDA2-C4A6-41B779C6B4EA}"/>
          </ac:spMkLst>
        </pc:spChg>
        <pc:spChg chg="mod">
          <ac:chgData name="alisha saley" userId="92261b077c2843b1" providerId="LiveId" clId="{A6452C20-F4C9-4A4F-96F6-284DFF9742EA}" dt="2023-05-17T11:27:37.501" v="3341"/>
          <ac:spMkLst>
            <pc:docMk/>
            <pc:sldMk cId="2482746921" sldId="288"/>
            <ac:spMk id="23" creationId="{19E53B79-C1A3-04E9-FF88-436B5D1A82F7}"/>
          </ac:spMkLst>
        </pc:spChg>
        <pc:spChg chg="mod">
          <ac:chgData name="alisha saley" userId="92261b077c2843b1" providerId="LiveId" clId="{A6452C20-F4C9-4A4F-96F6-284DFF9742EA}" dt="2023-05-17T11:27:37.501" v="3341"/>
          <ac:spMkLst>
            <pc:docMk/>
            <pc:sldMk cId="2482746921" sldId="288"/>
            <ac:spMk id="24" creationId="{D6269CED-FE26-3B6B-4509-3BC6B31E4093}"/>
          </ac:spMkLst>
        </pc:spChg>
        <pc:spChg chg="mod">
          <ac:chgData name="alisha saley" userId="92261b077c2843b1" providerId="LiveId" clId="{A6452C20-F4C9-4A4F-96F6-284DFF9742EA}" dt="2023-05-17T11:27:37.501" v="3341"/>
          <ac:spMkLst>
            <pc:docMk/>
            <pc:sldMk cId="2482746921" sldId="288"/>
            <ac:spMk id="25" creationId="{D7E3CDC6-8D40-A372-CD79-40410408B189}"/>
          </ac:spMkLst>
        </pc:spChg>
        <pc:spChg chg="mod">
          <ac:chgData name="alisha saley" userId="92261b077c2843b1" providerId="LiveId" clId="{A6452C20-F4C9-4A4F-96F6-284DFF9742EA}" dt="2023-05-17T11:27:37.501" v="3341"/>
          <ac:spMkLst>
            <pc:docMk/>
            <pc:sldMk cId="2482746921" sldId="288"/>
            <ac:spMk id="26" creationId="{D6AF23CE-E418-1B91-5EB9-4785A4856D3B}"/>
          </ac:spMkLst>
        </pc:spChg>
        <pc:grpChg chg="add del mod">
          <ac:chgData name="alisha saley" userId="92261b077c2843b1" providerId="LiveId" clId="{A6452C20-F4C9-4A4F-96F6-284DFF9742EA}" dt="2023-05-17T11:27:11.400" v="3332" actId="478"/>
          <ac:grpSpMkLst>
            <pc:docMk/>
            <pc:sldMk cId="2482746921" sldId="288"/>
            <ac:grpSpMk id="7" creationId="{2DFBDA4D-25EE-C0C6-6D72-1C61ABE83CE3}"/>
          </ac:grpSpMkLst>
        </pc:grpChg>
        <pc:grpChg chg="add mod">
          <ac:chgData name="alisha saley" userId="92261b077c2843b1" providerId="LiveId" clId="{A6452C20-F4C9-4A4F-96F6-284DFF9742EA}" dt="2023-05-17T11:27:08.661" v="3331" actId="1076"/>
          <ac:grpSpMkLst>
            <pc:docMk/>
            <pc:sldMk cId="2482746921" sldId="288"/>
            <ac:grpSpMk id="19" creationId="{589C0919-E608-13DC-D918-F087ADFB068C}"/>
          </ac:grpSpMkLst>
        </pc:grpChg>
        <pc:grpChg chg="add mod">
          <ac:chgData name="alisha saley" userId="92261b077c2843b1" providerId="LiveId" clId="{A6452C20-F4C9-4A4F-96F6-284DFF9742EA}" dt="2023-05-17T11:27:45.681" v="3343" actId="1076"/>
          <ac:grpSpMkLst>
            <pc:docMk/>
            <pc:sldMk cId="2482746921" sldId="288"/>
            <ac:grpSpMk id="21" creationId="{B20314A8-61B1-3E16-40AB-E29257176010}"/>
          </ac:grpSpMkLst>
        </pc:grpChg>
        <pc:picChg chg="add mod modCrop">
          <ac:chgData name="alisha saley" userId="92261b077c2843b1" providerId="LiveId" clId="{A6452C20-F4C9-4A4F-96F6-284DFF9742EA}" dt="2023-05-17T11:27:42.776" v="3342" actId="14100"/>
          <ac:picMkLst>
            <pc:docMk/>
            <pc:sldMk cId="2482746921" sldId="288"/>
            <ac:picMk id="4" creationId="{74630753-5F9A-4FDD-B34F-DC2420E5198A}"/>
          </ac:picMkLst>
        </pc:picChg>
        <pc:picChg chg="del">
          <ac:chgData name="alisha saley" userId="92261b077c2843b1" providerId="LiveId" clId="{A6452C20-F4C9-4A4F-96F6-284DFF9742EA}" dt="2023-05-17T11:08:39.111" v="3034" actId="478"/>
          <ac:picMkLst>
            <pc:docMk/>
            <pc:sldMk cId="2482746921" sldId="288"/>
            <ac:picMk id="5" creationId="{85A9FF9E-563D-AE14-B865-68BCB2571F37}"/>
          </ac:picMkLst>
        </pc:picChg>
        <pc:picChg chg="add mod modCrop">
          <ac:chgData name="alisha saley" userId="92261b077c2843b1" providerId="LiveId" clId="{A6452C20-F4C9-4A4F-96F6-284DFF9742EA}" dt="2023-05-17T11:26:55.045" v="3326" actId="164"/>
          <ac:picMkLst>
            <pc:docMk/>
            <pc:sldMk cId="2482746921" sldId="288"/>
            <ac:picMk id="16" creationId="{348532A4-F963-647B-4700-CA679D99B183}"/>
          </ac:picMkLst>
        </pc:picChg>
        <pc:picChg chg="add mod modCrop">
          <ac:chgData name="alisha saley" userId="92261b077c2843b1" providerId="LiveId" clId="{A6452C20-F4C9-4A4F-96F6-284DFF9742EA}" dt="2023-05-17T11:26:55.045" v="3326" actId="164"/>
          <ac:picMkLst>
            <pc:docMk/>
            <pc:sldMk cId="2482746921" sldId="288"/>
            <ac:picMk id="17" creationId="{1298A70F-4230-ECDE-4549-3820876E97BF}"/>
          </ac:picMkLst>
        </pc:picChg>
        <pc:picChg chg="add mod modCrop">
          <ac:chgData name="alisha saley" userId="92261b077c2843b1" providerId="LiveId" clId="{A6452C20-F4C9-4A4F-96F6-284DFF9742EA}" dt="2023-05-17T11:26:55.045" v="3326" actId="164"/>
          <ac:picMkLst>
            <pc:docMk/>
            <pc:sldMk cId="2482746921" sldId="288"/>
            <ac:picMk id="18" creationId="{45F3947D-2685-70DB-5778-E187F145F8F2}"/>
          </ac:picMkLst>
        </pc:picChg>
      </pc:sldChg>
      <pc:sldChg chg="addSp delSp modSp add mod ord modNotesTx">
        <pc:chgData name="alisha saley" userId="92261b077c2843b1" providerId="LiveId" clId="{A6452C20-F4C9-4A4F-96F6-284DFF9742EA}" dt="2023-05-18T14:49:40.466" v="12095" actId="6549"/>
        <pc:sldMkLst>
          <pc:docMk/>
          <pc:sldMk cId="1624574805" sldId="289"/>
        </pc:sldMkLst>
        <pc:spChg chg="del">
          <ac:chgData name="alisha saley" userId="92261b077c2843b1" providerId="LiveId" clId="{A6452C20-F4C9-4A4F-96F6-284DFF9742EA}" dt="2023-05-17T11:15:36.356" v="3148" actId="478"/>
          <ac:spMkLst>
            <pc:docMk/>
            <pc:sldMk cId="1624574805" sldId="289"/>
            <ac:spMk id="13" creationId="{291A011F-50C4-CB3F-C8BF-053F9D1F3484}"/>
          </ac:spMkLst>
        </pc:spChg>
        <pc:spChg chg="add del mod">
          <ac:chgData name="alisha saley" userId="92261b077c2843b1" providerId="LiveId" clId="{A6452C20-F4C9-4A4F-96F6-284DFF9742EA}" dt="2023-05-17T11:17:13.458" v="3168" actId="22"/>
          <ac:spMkLst>
            <pc:docMk/>
            <pc:sldMk cId="1624574805" sldId="289"/>
            <ac:spMk id="18" creationId="{B7EC4711-1856-FF26-2B99-6EF0DA15B513}"/>
          </ac:spMkLst>
        </pc:spChg>
        <pc:spChg chg="add mod">
          <ac:chgData name="alisha saley" userId="92261b077c2843b1" providerId="LiveId" clId="{A6452C20-F4C9-4A4F-96F6-284DFF9742EA}" dt="2023-05-17T11:18:24.101" v="3205" actId="1076"/>
          <ac:spMkLst>
            <pc:docMk/>
            <pc:sldMk cId="1624574805" sldId="289"/>
            <ac:spMk id="19" creationId="{0298ED00-3C65-A927-932A-2C92F17321F1}"/>
          </ac:spMkLst>
        </pc:spChg>
        <pc:spChg chg="mod">
          <ac:chgData name="alisha saley" userId="92261b077c2843b1" providerId="LiveId" clId="{A6452C20-F4C9-4A4F-96F6-284DFF9742EA}" dt="2023-05-17T11:30:50.731" v="3382"/>
          <ac:spMkLst>
            <pc:docMk/>
            <pc:sldMk cId="1624574805" sldId="289"/>
            <ac:spMk id="25" creationId="{B55919ED-DD05-31C2-32B9-40ED64A19226}"/>
          </ac:spMkLst>
        </pc:spChg>
        <pc:spChg chg="mod">
          <ac:chgData name="alisha saley" userId="92261b077c2843b1" providerId="LiveId" clId="{A6452C20-F4C9-4A4F-96F6-284DFF9742EA}" dt="2023-05-17T11:30:50.731" v="3382"/>
          <ac:spMkLst>
            <pc:docMk/>
            <pc:sldMk cId="1624574805" sldId="289"/>
            <ac:spMk id="26" creationId="{D24E645A-7A90-2EF7-0E3D-BD53B451F7DF}"/>
          </ac:spMkLst>
        </pc:spChg>
        <pc:spChg chg="mod">
          <ac:chgData name="alisha saley" userId="92261b077c2843b1" providerId="LiveId" clId="{A6452C20-F4C9-4A4F-96F6-284DFF9742EA}" dt="2023-05-17T11:30:50.731" v="3382"/>
          <ac:spMkLst>
            <pc:docMk/>
            <pc:sldMk cId="1624574805" sldId="289"/>
            <ac:spMk id="27" creationId="{8ADD858E-6B6E-4986-6066-0C0B261E9AB2}"/>
          </ac:spMkLst>
        </pc:spChg>
        <pc:spChg chg="mod">
          <ac:chgData name="alisha saley" userId="92261b077c2843b1" providerId="LiveId" clId="{A6452C20-F4C9-4A4F-96F6-284DFF9742EA}" dt="2023-05-17T11:30:50.731" v="3382"/>
          <ac:spMkLst>
            <pc:docMk/>
            <pc:sldMk cId="1624574805" sldId="289"/>
            <ac:spMk id="28" creationId="{36BB89CD-F963-1B0B-19ED-58823C763875}"/>
          </ac:spMkLst>
        </pc:spChg>
        <pc:spChg chg="mod">
          <ac:chgData name="alisha saley" userId="92261b077c2843b1" providerId="LiveId" clId="{A6452C20-F4C9-4A4F-96F6-284DFF9742EA}" dt="2023-05-17T11:30:50.731" v="3382"/>
          <ac:spMkLst>
            <pc:docMk/>
            <pc:sldMk cId="1624574805" sldId="289"/>
            <ac:spMk id="29" creationId="{5E1A9F8E-C4AA-00AC-6F76-28A839804A83}"/>
          </ac:spMkLst>
        </pc:spChg>
        <pc:spChg chg="add mod">
          <ac:chgData name="alisha saley" userId="92261b077c2843b1" providerId="LiveId" clId="{A6452C20-F4C9-4A4F-96F6-284DFF9742EA}" dt="2023-05-17T11:35:55.832" v="3471" actId="1035"/>
          <ac:spMkLst>
            <pc:docMk/>
            <pc:sldMk cId="1624574805" sldId="289"/>
            <ac:spMk id="40" creationId="{0CBD3E9C-AA78-1DF7-6A6C-81306BDB0625}"/>
          </ac:spMkLst>
        </pc:spChg>
        <pc:spChg chg="add mod">
          <ac:chgData name="alisha saley" userId="92261b077c2843b1" providerId="LiveId" clId="{A6452C20-F4C9-4A4F-96F6-284DFF9742EA}" dt="2023-05-17T11:42:57.689" v="3575" actId="1076"/>
          <ac:spMkLst>
            <pc:docMk/>
            <pc:sldMk cId="1624574805" sldId="289"/>
            <ac:spMk id="42" creationId="{7B3D1D12-6CEC-0E03-2C03-38D2D6AD2593}"/>
          </ac:spMkLst>
        </pc:spChg>
        <pc:grpChg chg="del">
          <ac:chgData name="alisha saley" userId="92261b077c2843b1" providerId="LiveId" clId="{A6452C20-F4C9-4A4F-96F6-284DFF9742EA}" dt="2023-05-17T11:30:37.223" v="3379" actId="478"/>
          <ac:grpSpMkLst>
            <pc:docMk/>
            <pc:sldMk cId="1624574805" sldId="289"/>
            <ac:grpSpMk id="7" creationId="{2DFBDA4D-25EE-C0C6-6D72-1C61ABE83CE3}"/>
          </ac:grpSpMkLst>
        </pc:grpChg>
        <pc:grpChg chg="add mod">
          <ac:chgData name="alisha saley" userId="92261b077c2843b1" providerId="LiveId" clId="{A6452C20-F4C9-4A4F-96F6-284DFF9742EA}" dt="2023-05-17T11:30:30.796" v="3378" actId="1076"/>
          <ac:grpSpMkLst>
            <pc:docMk/>
            <pc:sldMk cId="1624574805" sldId="289"/>
            <ac:grpSpMk id="23" creationId="{C244F03E-2A97-EEDF-FD0C-2E5A644B7810}"/>
          </ac:grpSpMkLst>
        </pc:grpChg>
        <pc:grpChg chg="add mod">
          <ac:chgData name="alisha saley" userId="92261b077c2843b1" providerId="LiveId" clId="{A6452C20-F4C9-4A4F-96F6-284DFF9742EA}" dt="2023-05-17T11:42:49.564" v="3573" actId="1076"/>
          <ac:grpSpMkLst>
            <pc:docMk/>
            <pc:sldMk cId="1624574805" sldId="289"/>
            <ac:grpSpMk id="24" creationId="{B357C11B-704B-42DA-A2DB-80CF5B5124EF}"/>
          </ac:grpSpMkLst>
        </pc:grpChg>
        <pc:grpChg chg="add mod">
          <ac:chgData name="alisha saley" userId="92261b077c2843b1" providerId="LiveId" clId="{A6452C20-F4C9-4A4F-96F6-284DFF9742EA}" dt="2023-05-17T11:34:24.044" v="3452" actId="164"/>
          <ac:grpSpMkLst>
            <pc:docMk/>
            <pc:sldMk cId="1624574805" sldId="289"/>
            <ac:grpSpMk id="39" creationId="{54B66F5E-DF86-181D-BBE4-B123161E8909}"/>
          </ac:grpSpMkLst>
        </pc:grpChg>
        <pc:grpChg chg="add mod ord">
          <ac:chgData name="alisha saley" userId="92261b077c2843b1" providerId="LiveId" clId="{A6452C20-F4C9-4A4F-96F6-284DFF9742EA}" dt="2023-05-17T11:42:53.116" v="3574" actId="1076"/>
          <ac:grpSpMkLst>
            <pc:docMk/>
            <pc:sldMk cId="1624574805" sldId="289"/>
            <ac:grpSpMk id="41" creationId="{7AD3C404-13A5-8B5F-7A2F-F78526BBC7DC}"/>
          </ac:grpSpMkLst>
        </pc:grpChg>
        <pc:picChg chg="add mod modCrop">
          <ac:chgData name="alisha saley" userId="92261b077c2843b1" providerId="LiveId" clId="{A6452C20-F4C9-4A4F-96F6-284DFF9742EA}" dt="2023-05-17T11:30:19.553" v="3375" actId="164"/>
          <ac:picMkLst>
            <pc:docMk/>
            <pc:sldMk cId="1624574805" sldId="289"/>
            <ac:picMk id="3" creationId="{A62A108C-F0B7-BBC4-16EB-F4B6C1BE33D7}"/>
          </ac:picMkLst>
        </pc:picChg>
        <pc:picChg chg="del">
          <ac:chgData name="alisha saley" userId="92261b077c2843b1" providerId="LiveId" clId="{A6452C20-F4C9-4A4F-96F6-284DFF9742EA}" dt="2023-05-17T11:15:33.968" v="3147" actId="478"/>
          <ac:picMkLst>
            <pc:docMk/>
            <pc:sldMk cId="1624574805" sldId="289"/>
            <ac:picMk id="4" creationId="{74630753-5F9A-4FDD-B34F-DC2420E5198A}"/>
          </ac:picMkLst>
        </pc:picChg>
        <pc:picChg chg="add del">
          <ac:chgData name="alisha saley" userId="92261b077c2843b1" providerId="LiveId" clId="{A6452C20-F4C9-4A4F-96F6-284DFF9742EA}" dt="2023-05-17T11:15:51.553" v="3154" actId="478"/>
          <ac:picMkLst>
            <pc:docMk/>
            <pc:sldMk cId="1624574805" sldId="289"/>
            <ac:picMk id="14" creationId="{3032BE80-5EA1-F40B-EF5F-D95372A3BE11}"/>
          </ac:picMkLst>
        </pc:picChg>
        <pc:picChg chg="add del">
          <ac:chgData name="alisha saley" userId="92261b077c2843b1" providerId="LiveId" clId="{A6452C20-F4C9-4A4F-96F6-284DFF9742EA}" dt="2023-05-17T11:15:50.221" v="3153" actId="478"/>
          <ac:picMkLst>
            <pc:docMk/>
            <pc:sldMk cId="1624574805" sldId="289"/>
            <ac:picMk id="16" creationId="{8EC01CE2-73B5-F04F-8B43-86AE5F72D21A}"/>
          </ac:picMkLst>
        </pc:picChg>
        <pc:picChg chg="add mod modCrop">
          <ac:chgData name="alisha saley" userId="92261b077c2843b1" providerId="LiveId" clId="{A6452C20-F4C9-4A4F-96F6-284DFF9742EA}" dt="2023-05-17T11:30:19.553" v="3375" actId="164"/>
          <ac:picMkLst>
            <pc:docMk/>
            <pc:sldMk cId="1624574805" sldId="289"/>
            <ac:picMk id="20" creationId="{A8BF4682-0CD5-C5F4-C460-5A9486B81A0B}"/>
          </ac:picMkLst>
        </pc:picChg>
        <pc:picChg chg="add mod modCrop">
          <ac:chgData name="alisha saley" userId="92261b077c2843b1" providerId="LiveId" clId="{A6452C20-F4C9-4A4F-96F6-284DFF9742EA}" dt="2023-05-17T11:30:19.553" v="3375" actId="164"/>
          <ac:picMkLst>
            <pc:docMk/>
            <pc:sldMk cId="1624574805" sldId="289"/>
            <ac:picMk id="21" creationId="{7105C300-7D35-B3B9-41FF-B9F48B549C3D}"/>
          </ac:picMkLst>
        </pc:picChg>
        <pc:picChg chg="add mod modCrop">
          <ac:chgData name="alisha saley" userId="92261b077c2843b1" providerId="LiveId" clId="{A6452C20-F4C9-4A4F-96F6-284DFF9742EA}" dt="2023-05-17T11:42:46.489" v="3572" actId="1076"/>
          <ac:picMkLst>
            <pc:docMk/>
            <pc:sldMk cId="1624574805" sldId="289"/>
            <ac:picMk id="22" creationId="{F134B342-D28C-F773-BC5B-F69A7DD407B0}"/>
          </ac:picMkLst>
        </pc:picChg>
        <pc:cxnChg chg="add del mod">
          <ac:chgData name="alisha saley" userId="92261b077c2843b1" providerId="LiveId" clId="{A6452C20-F4C9-4A4F-96F6-284DFF9742EA}" dt="2023-05-17T11:32:23.746" v="3400" actId="478"/>
          <ac:cxnSpMkLst>
            <pc:docMk/>
            <pc:sldMk cId="1624574805" sldId="289"/>
            <ac:cxnSpMk id="31" creationId="{63985603-52A3-04A7-9881-FB9A0C71BB19}"/>
          </ac:cxnSpMkLst>
        </pc:cxnChg>
        <pc:cxnChg chg="add mod">
          <ac:chgData name="alisha saley" userId="92261b077c2843b1" providerId="LiveId" clId="{A6452C20-F4C9-4A4F-96F6-284DFF9742EA}" dt="2023-05-17T11:35:38.381" v="3463" actId="14100"/>
          <ac:cxnSpMkLst>
            <pc:docMk/>
            <pc:sldMk cId="1624574805" sldId="289"/>
            <ac:cxnSpMk id="32" creationId="{4B70170E-821D-0A2E-EC0B-86DE5E6E09A7}"/>
          </ac:cxnSpMkLst>
        </pc:cxnChg>
        <pc:cxnChg chg="add del mod">
          <ac:chgData name="alisha saley" userId="92261b077c2843b1" providerId="LiveId" clId="{A6452C20-F4C9-4A4F-96F6-284DFF9742EA}" dt="2023-05-17T11:32:20.841" v="3399" actId="478"/>
          <ac:cxnSpMkLst>
            <pc:docMk/>
            <pc:sldMk cId="1624574805" sldId="289"/>
            <ac:cxnSpMk id="33" creationId="{CD2148A7-F680-C12D-2E51-EB7A9B0FD5A5}"/>
          </ac:cxnSpMkLst>
        </pc:cxnChg>
        <pc:cxnChg chg="add mod">
          <ac:chgData name="alisha saley" userId="92261b077c2843b1" providerId="LiveId" clId="{A6452C20-F4C9-4A4F-96F6-284DFF9742EA}" dt="2023-05-17T11:35:47.444" v="3465" actId="14100"/>
          <ac:cxnSpMkLst>
            <pc:docMk/>
            <pc:sldMk cId="1624574805" sldId="289"/>
            <ac:cxnSpMk id="35" creationId="{2990421D-A77D-C295-9AE2-87B1EF35595C}"/>
          </ac:cxnSpMkLst>
        </pc:cxnChg>
        <pc:cxnChg chg="add mod">
          <ac:chgData name="alisha saley" userId="92261b077c2843b1" providerId="LiveId" clId="{A6452C20-F4C9-4A4F-96F6-284DFF9742EA}" dt="2023-05-17T11:35:42.927" v="3464" actId="14100"/>
          <ac:cxnSpMkLst>
            <pc:docMk/>
            <pc:sldMk cId="1624574805" sldId="289"/>
            <ac:cxnSpMk id="36" creationId="{A80EAD14-C86B-88EE-EC35-D24DEC48124F}"/>
          </ac:cxnSpMkLst>
        </pc:cxnChg>
      </pc:sldChg>
      <pc:sldChg chg="add del">
        <pc:chgData name="alisha saley" userId="92261b077c2843b1" providerId="LiveId" clId="{A6452C20-F4C9-4A4F-96F6-284DFF9742EA}" dt="2023-05-17T11:15:30.404" v="3146" actId="47"/>
        <pc:sldMkLst>
          <pc:docMk/>
          <pc:sldMk cId="152545104" sldId="290"/>
        </pc:sldMkLst>
      </pc:sldChg>
      <pc:sldChg chg="addSp delSp modSp add mod ord modNotesTx">
        <pc:chgData name="alisha saley" userId="92261b077c2843b1" providerId="LiveId" clId="{A6452C20-F4C9-4A4F-96F6-284DFF9742EA}" dt="2023-05-18T14:49:12.980" v="12034" actId="20577"/>
        <pc:sldMkLst>
          <pc:docMk/>
          <pc:sldMk cId="1360218169" sldId="290"/>
        </pc:sldMkLst>
        <pc:spChg chg="add mod">
          <ac:chgData name="alisha saley" userId="92261b077c2843b1" providerId="LiveId" clId="{A6452C20-F4C9-4A4F-96F6-284DFF9742EA}" dt="2023-05-17T11:18:38.358" v="3207"/>
          <ac:spMkLst>
            <pc:docMk/>
            <pc:sldMk cId="1360218169" sldId="290"/>
            <ac:spMk id="5" creationId="{EBFAFF79-6A21-DD6A-C730-36529F60D6F7}"/>
          </ac:spMkLst>
        </pc:spChg>
        <pc:spChg chg="del">
          <ac:chgData name="alisha saley" userId="92261b077c2843b1" providerId="LiveId" clId="{A6452C20-F4C9-4A4F-96F6-284DFF9742EA}" dt="2023-05-17T11:41:45.511" v="3561" actId="478"/>
          <ac:spMkLst>
            <pc:docMk/>
            <pc:sldMk cId="1360218169" sldId="290"/>
            <ac:spMk id="8" creationId="{97670072-9494-CFCE-A91C-8EB7C3BF18BE}"/>
          </ac:spMkLst>
        </pc:spChg>
        <pc:spChg chg="del">
          <ac:chgData name="alisha saley" userId="92261b077c2843b1" providerId="LiveId" clId="{A6452C20-F4C9-4A4F-96F6-284DFF9742EA}" dt="2023-05-17T11:41:42.073" v="3559" actId="478"/>
          <ac:spMkLst>
            <pc:docMk/>
            <pc:sldMk cId="1360218169" sldId="290"/>
            <ac:spMk id="9" creationId="{58F04567-B0A4-A321-266F-5EBAF7AE2268}"/>
          </ac:spMkLst>
        </pc:spChg>
        <pc:spChg chg="mod">
          <ac:chgData name="alisha saley" userId="92261b077c2843b1" providerId="LiveId" clId="{A6452C20-F4C9-4A4F-96F6-284DFF9742EA}" dt="2023-05-17T11:41:55.092" v="3563" actId="1076"/>
          <ac:spMkLst>
            <pc:docMk/>
            <pc:sldMk cId="1360218169" sldId="290"/>
            <ac:spMk id="10" creationId="{EB652D9F-B9CA-BBA5-0BA1-271174C7B5FD}"/>
          </ac:spMkLst>
        </pc:spChg>
        <pc:spChg chg="mod">
          <ac:chgData name="alisha saley" userId="92261b077c2843b1" providerId="LiveId" clId="{A6452C20-F4C9-4A4F-96F6-284DFF9742EA}" dt="2023-05-17T11:42:03.303" v="3565" actId="14100"/>
          <ac:spMkLst>
            <pc:docMk/>
            <pc:sldMk cId="1360218169" sldId="290"/>
            <ac:spMk id="11" creationId="{9A3A7BD5-A175-4F3D-F892-3FEB45825707}"/>
          </ac:spMkLst>
        </pc:spChg>
        <pc:spChg chg="add del">
          <ac:chgData name="alisha saley" userId="92261b077c2843b1" providerId="LiveId" clId="{A6452C20-F4C9-4A4F-96F6-284DFF9742EA}" dt="2023-05-17T11:41:31.962" v="3547" actId="478"/>
          <ac:spMkLst>
            <pc:docMk/>
            <pc:sldMk cId="1360218169" sldId="290"/>
            <ac:spMk id="12" creationId="{03EDE2E6-093D-C0B5-ADB1-007261656988}"/>
          </ac:spMkLst>
        </pc:spChg>
        <pc:spChg chg="mod">
          <ac:chgData name="alisha saley" userId="92261b077c2843b1" providerId="LiveId" clId="{A6452C20-F4C9-4A4F-96F6-284DFF9742EA}" dt="2023-05-17T11:42:16.485" v="3568"/>
          <ac:spMkLst>
            <pc:docMk/>
            <pc:sldMk cId="1360218169" sldId="290"/>
            <ac:spMk id="19" creationId="{1F6736C4-F03C-A440-DC91-BBACEDCF3D31}"/>
          </ac:spMkLst>
        </pc:spChg>
        <pc:grpChg chg="mod ord">
          <ac:chgData name="alisha saley" userId="92261b077c2843b1" providerId="LiveId" clId="{A6452C20-F4C9-4A4F-96F6-284DFF9742EA}" dt="2023-05-17T11:42:27.040" v="3570" actId="1076"/>
          <ac:grpSpMkLst>
            <pc:docMk/>
            <pc:sldMk cId="1360218169" sldId="290"/>
            <ac:grpSpMk id="7" creationId="{2DFBDA4D-25EE-C0C6-6D72-1C61ABE83CE3}"/>
          </ac:grpSpMkLst>
        </pc:grpChg>
        <pc:grpChg chg="add mod">
          <ac:chgData name="alisha saley" userId="92261b077c2843b1" providerId="LiveId" clId="{A6452C20-F4C9-4A4F-96F6-284DFF9742EA}" dt="2023-05-17T11:41:13.743" v="3541" actId="1076"/>
          <ac:grpSpMkLst>
            <pc:docMk/>
            <pc:sldMk cId="1360218169" sldId="290"/>
            <ac:grpSpMk id="16" creationId="{8DFD02C9-311C-DF72-9E91-CEC7A4710271}"/>
          </ac:grpSpMkLst>
        </pc:grpChg>
        <pc:grpChg chg="add mod">
          <ac:chgData name="alisha saley" userId="92261b077c2843b1" providerId="LiveId" clId="{A6452C20-F4C9-4A4F-96F6-284DFF9742EA}" dt="2023-05-17T11:42:16.485" v="3568"/>
          <ac:grpSpMkLst>
            <pc:docMk/>
            <pc:sldMk cId="1360218169" sldId="290"/>
            <ac:grpSpMk id="17" creationId="{2CA10C2E-C5B2-AB7E-4B12-ED9839C8B7ED}"/>
          </ac:grpSpMkLst>
        </pc:grpChg>
        <pc:grpChg chg="mod">
          <ac:chgData name="alisha saley" userId="92261b077c2843b1" providerId="LiveId" clId="{A6452C20-F4C9-4A4F-96F6-284DFF9742EA}" dt="2023-05-17T11:42:16.485" v="3568"/>
          <ac:grpSpMkLst>
            <pc:docMk/>
            <pc:sldMk cId="1360218169" sldId="290"/>
            <ac:grpSpMk id="18" creationId="{2A57AFAF-E03F-1322-2706-FCC243152ECF}"/>
          </ac:grpSpMkLst>
        </pc:grpChg>
        <pc:picChg chg="del">
          <ac:chgData name="alisha saley" userId="92261b077c2843b1" providerId="LiveId" clId="{A6452C20-F4C9-4A4F-96F6-284DFF9742EA}" dt="2023-05-17T11:15:55.949" v="3157" actId="478"/>
          <ac:picMkLst>
            <pc:docMk/>
            <pc:sldMk cId="1360218169" sldId="290"/>
            <ac:picMk id="3" creationId="{A62A108C-F0B7-BBC4-16EB-F4B6C1BE33D7}"/>
          </ac:picMkLst>
        </pc:picChg>
        <pc:picChg chg="add mod modCrop">
          <ac:chgData name="alisha saley" userId="92261b077c2843b1" providerId="LiveId" clId="{A6452C20-F4C9-4A4F-96F6-284DFF9742EA}" dt="2023-05-17T11:41:07.506" v="3539" actId="164"/>
          <ac:picMkLst>
            <pc:docMk/>
            <pc:sldMk cId="1360218169" sldId="290"/>
            <ac:picMk id="4" creationId="{CECC82F3-198F-1FEC-1DB4-72F33DCBCD4C}"/>
          </ac:picMkLst>
        </pc:picChg>
        <pc:picChg chg="add mod modCrop">
          <ac:chgData name="alisha saley" userId="92261b077c2843b1" providerId="LiveId" clId="{A6452C20-F4C9-4A4F-96F6-284DFF9742EA}" dt="2023-05-17T11:41:07.506" v="3539" actId="164"/>
          <ac:picMkLst>
            <pc:docMk/>
            <pc:sldMk cId="1360218169" sldId="290"/>
            <ac:picMk id="13" creationId="{678A9177-BD68-C954-8008-B7ACE8826668}"/>
          </ac:picMkLst>
        </pc:picChg>
        <pc:picChg chg="add mod modCrop">
          <ac:chgData name="alisha saley" userId="92261b077c2843b1" providerId="LiveId" clId="{A6452C20-F4C9-4A4F-96F6-284DFF9742EA}" dt="2023-05-17T11:41:07.506" v="3539" actId="164"/>
          <ac:picMkLst>
            <pc:docMk/>
            <pc:sldMk cId="1360218169" sldId="290"/>
            <ac:picMk id="14" creationId="{1FC09FB6-F11F-38D7-EBD5-89D5D58F2B27}"/>
          </ac:picMkLst>
        </pc:picChg>
        <pc:picChg chg="add mod modCrop">
          <ac:chgData name="alisha saley" userId="92261b077c2843b1" providerId="LiveId" clId="{A6452C20-F4C9-4A4F-96F6-284DFF9742EA}" dt="2023-05-17T11:42:20.819" v="3569" actId="1076"/>
          <ac:picMkLst>
            <pc:docMk/>
            <pc:sldMk cId="1360218169" sldId="290"/>
            <ac:picMk id="15" creationId="{E104B9DB-FA40-4119-BB23-1312E74008D3}"/>
          </ac:picMkLst>
        </pc:picChg>
        <pc:cxnChg chg="mod">
          <ac:chgData name="alisha saley" userId="92261b077c2843b1" providerId="LiveId" clId="{A6452C20-F4C9-4A4F-96F6-284DFF9742EA}" dt="2023-05-17T11:42:16.485" v="3568"/>
          <ac:cxnSpMkLst>
            <pc:docMk/>
            <pc:sldMk cId="1360218169" sldId="290"/>
            <ac:cxnSpMk id="20" creationId="{1CE22B08-A6AA-5471-2327-A0C03B7FEAD9}"/>
          </ac:cxnSpMkLst>
        </pc:cxnChg>
        <pc:cxnChg chg="mod">
          <ac:chgData name="alisha saley" userId="92261b077c2843b1" providerId="LiveId" clId="{A6452C20-F4C9-4A4F-96F6-284DFF9742EA}" dt="2023-05-17T11:42:16.485" v="3568"/>
          <ac:cxnSpMkLst>
            <pc:docMk/>
            <pc:sldMk cId="1360218169" sldId="290"/>
            <ac:cxnSpMk id="21" creationId="{D8D2DEEA-5C87-3273-B9F5-0F79C13A6A0E}"/>
          </ac:cxnSpMkLst>
        </pc:cxnChg>
        <pc:cxnChg chg="mod">
          <ac:chgData name="alisha saley" userId="92261b077c2843b1" providerId="LiveId" clId="{A6452C20-F4C9-4A4F-96F6-284DFF9742EA}" dt="2023-05-17T11:42:16.485" v="3568"/>
          <ac:cxnSpMkLst>
            <pc:docMk/>
            <pc:sldMk cId="1360218169" sldId="290"/>
            <ac:cxnSpMk id="22" creationId="{E4FAD77D-164B-3638-AEEC-2E4333F06D6D}"/>
          </ac:cxnSpMkLst>
        </pc:cxnChg>
      </pc:sldChg>
      <pc:sldChg chg="addSp delSp modSp add mod ord modNotesTx">
        <pc:chgData name="alisha saley" userId="92261b077c2843b1" providerId="LiveId" clId="{A6452C20-F4C9-4A4F-96F6-284DFF9742EA}" dt="2023-05-18T14:49:24.668" v="12066" actId="20577"/>
        <pc:sldMkLst>
          <pc:docMk/>
          <pc:sldMk cId="716703771" sldId="291"/>
        </pc:sldMkLst>
        <pc:spChg chg="add mod">
          <ac:chgData name="alisha saley" userId="92261b077c2843b1" providerId="LiveId" clId="{A6452C20-F4C9-4A4F-96F6-284DFF9742EA}" dt="2023-05-17T11:18:36.820" v="3206"/>
          <ac:spMkLst>
            <pc:docMk/>
            <pc:sldMk cId="716703771" sldId="291"/>
            <ac:spMk id="5" creationId="{56FBCB12-2564-D3C4-B42C-0B10ACE90D5E}"/>
          </ac:spMkLst>
        </pc:spChg>
        <pc:spChg chg="add del">
          <ac:chgData name="alisha saley" userId="92261b077c2843b1" providerId="LiveId" clId="{A6452C20-F4C9-4A4F-96F6-284DFF9742EA}" dt="2023-05-17T11:36:21.547" v="3474" actId="478"/>
          <ac:spMkLst>
            <pc:docMk/>
            <pc:sldMk cId="716703771" sldId="291"/>
            <ac:spMk id="12" creationId="{03EDE2E6-093D-C0B5-ADB1-007261656988}"/>
          </ac:spMkLst>
        </pc:spChg>
        <pc:spChg chg="del mod">
          <ac:chgData name="alisha saley" userId="92261b077c2843b1" providerId="LiveId" clId="{A6452C20-F4C9-4A4F-96F6-284DFF9742EA}" dt="2023-05-17T11:39:15.568" v="3512" actId="478"/>
          <ac:spMkLst>
            <pc:docMk/>
            <pc:sldMk cId="716703771" sldId="291"/>
            <ac:spMk id="18" creationId="{D5CF9D57-4B16-9A51-2355-B18D5F9CCE76}"/>
          </ac:spMkLst>
        </pc:spChg>
        <pc:spChg chg="mod">
          <ac:chgData name="alisha saley" userId="92261b077c2843b1" providerId="LiveId" clId="{A6452C20-F4C9-4A4F-96F6-284DFF9742EA}" dt="2023-05-17T11:39:21.064" v="3514" actId="1076"/>
          <ac:spMkLst>
            <pc:docMk/>
            <pc:sldMk cId="716703771" sldId="291"/>
            <ac:spMk id="19" creationId="{28D20B8A-0B80-0A3A-54EE-D7A2A005D484}"/>
          </ac:spMkLst>
        </pc:spChg>
        <pc:spChg chg="mod">
          <ac:chgData name="alisha saley" userId="92261b077c2843b1" providerId="LiveId" clId="{A6452C20-F4C9-4A4F-96F6-284DFF9742EA}" dt="2023-05-17T11:38:14.936" v="3498"/>
          <ac:spMkLst>
            <pc:docMk/>
            <pc:sldMk cId="716703771" sldId="291"/>
            <ac:spMk id="20" creationId="{4781E1CB-58C9-F68E-9D8E-729211B6A65B}"/>
          </ac:spMkLst>
        </pc:spChg>
        <pc:spChg chg="mod">
          <ac:chgData name="alisha saley" userId="92261b077c2843b1" providerId="LiveId" clId="{A6452C20-F4C9-4A4F-96F6-284DFF9742EA}" dt="2023-05-17T11:39:35.830" v="3518" actId="1076"/>
          <ac:spMkLst>
            <pc:docMk/>
            <pc:sldMk cId="716703771" sldId="291"/>
            <ac:spMk id="21" creationId="{A83BE5C1-BFFF-9973-A2E8-5FEF81D67FAA}"/>
          </ac:spMkLst>
        </pc:spChg>
        <pc:spChg chg="mod">
          <ac:chgData name="alisha saley" userId="92261b077c2843b1" providerId="LiveId" clId="{A6452C20-F4C9-4A4F-96F6-284DFF9742EA}" dt="2023-05-17T11:39:06.866" v="3509" actId="1076"/>
          <ac:spMkLst>
            <pc:docMk/>
            <pc:sldMk cId="716703771" sldId="291"/>
            <ac:spMk id="22" creationId="{51648CE3-5939-0CAD-3CC8-D47F1718C214}"/>
          </ac:spMkLst>
        </pc:spChg>
        <pc:spChg chg="add del mod">
          <ac:chgData name="alisha saley" userId="92261b077c2843b1" providerId="LiveId" clId="{A6452C20-F4C9-4A4F-96F6-284DFF9742EA}" dt="2023-05-17T11:39:11.404" v="3510" actId="478"/>
          <ac:spMkLst>
            <pc:docMk/>
            <pc:sldMk cId="716703771" sldId="291"/>
            <ac:spMk id="23" creationId="{DE7B1785-1C86-39E4-231E-A788A3868780}"/>
          </ac:spMkLst>
        </pc:spChg>
        <pc:spChg chg="add mod">
          <ac:chgData name="alisha saley" userId="92261b077c2843b1" providerId="LiveId" clId="{A6452C20-F4C9-4A4F-96F6-284DFF9742EA}" dt="2023-05-17T11:38:38.132" v="3505" actId="14100"/>
          <ac:spMkLst>
            <pc:docMk/>
            <pc:sldMk cId="716703771" sldId="291"/>
            <ac:spMk id="24" creationId="{F287C65E-9A4A-BFC8-D73D-1A001E62F947}"/>
          </ac:spMkLst>
        </pc:spChg>
        <pc:spChg chg="mod">
          <ac:chgData name="alisha saley" userId="92261b077c2843b1" providerId="LiveId" clId="{A6452C20-F4C9-4A4F-96F6-284DFF9742EA}" dt="2023-05-17T11:38:46.395" v="3506"/>
          <ac:spMkLst>
            <pc:docMk/>
            <pc:sldMk cId="716703771" sldId="291"/>
            <ac:spMk id="27" creationId="{67539163-B1C0-F224-8FAD-93331A9DD87A}"/>
          </ac:spMkLst>
        </pc:spChg>
        <pc:grpChg chg="del">
          <ac:chgData name="alisha saley" userId="92261b077c2843b1" providerId="LiveId" clId="{A6452C20-F4C9-4A4F-96F6-284DFF9742EA}" dt="2023-05-17T11:36:24.189" v="3475" actId="478"/>
          <ac:grpSpMkLst>
            <pc:docMk/>
            <pc:sldMk cId="716703771" sldId="291"/>
            <ac:grpSpMk id="7" creationId="{2DFBDA4D-25EE-C0C6-6D72-1C61ABE83CE3}"/>
          </ac:grpSpMkLst>
        </pc:grpChg>
        <pc:grpChg chg="add mod">
          <ac:chgData name="alisha saley" userId="92261b077c2843b1" providerId="LiveId" clId="{A6452C20-F4C9-4A4F-96F6-284DFF9742EA}" dt="2023-05-17T11:37:59.814" v="3495" actId="1076"/>
          <ac:grpSpMkLst>
            <pc:docMk/>
            <pc:sldMk cId="716703771" sldId="291"/>
            <ac:grpSpMk id="16" creationId="{91F6E9B7-1499-9CD2-4B36-D8266945F985}"/>
          </ac:grpSpMkLst>
        </pc:grpChg>
        <pc:grpChg chg="add mod">
          <ac:chgData name="alisha saley" userId="92261b077c2843b1" providerId="LiveId" clId="{A6452C20-F4C9-4A4F-96F6-284DFF9742EA}" dt="2023-05-17T11:39:18.066" v="3513" actId="1076"/>
          <ac:grpSpMkLst>
            <pc:docMk/>
            <pc:sldMk cId="716703771" sldId="291"/>
            <ac:grpSpMk id="17" creationId="{BB757DB2-116B-D1FF-9539-0DF2F7898A01}"/>
          </ac:grpSpMkLst>
        </pc:grpChg>
        <pc:grpChg chg="add mod">
          <ac:chgData name="alisha saley" userId="92261b077c2843b1" providerId="LiveId" clId="{A6452C20-F4C9-4A4F-96F6-284DFF9742EA}" dt="2023-05-17T11:39:41.107" v="3519" actId="1076"/>
          <ac:grpSpMkLst>
            <pc:docMk/>
            <pc:sldMk cId="716703771" sldId="291"/>
            <ac:grpSpMk id="25" creationId="{16643417-E84B-2477-680D-EA4A5048C69E}"/>
          </ac:grpSpMkLst>
        </pc:grpChg>
        <pc:grpChg chg="mod">
          <ac:chgData name="alisha saley" userId="92261b077c2843b1" providerId="LiveId" clId="{A6452C20-F4C9-4A4F-96F6-284DFF9742EA}" dt="2023-05-17T11:38:46.395" v="3506"/>
          <ac:grpSpMkLst>
            <pc:docMk/>
            <pc:sldMk cId="716703771" sldId="291"/>
            <ac:grpSpMk id="26" creationId="{9C1625D9-5677-82CD-0468-4A6272D43AF2}"/>
          </ac:grpSpMkLst>
        </pc:grpChg>
        <pc:picChg chg="del">
          <ac:chgData name="alisha saley" userId="92261b077c2843b1" providerId="LiveId" clId="{A6452C20-F4C9-4A4F-96F6-284DFF9742EA}" dt="2023-05-17T11:15:58.128" v="3158" actId="478"/>
          <ac:picMkLst>
            <pc:docMk/>
            <pc:sldMk cId="716703771" sldId="291"/>
            <ac:picMk id="3" creationId="{A62A108C-F0B7-BBC4-16EB-F4B6C1BE33D7}"/>
          </ac:picMkLst>
        </pc:picChg>
        <pc:picChg chg="add mod modCrop">
          <ac:chgData name="alisha saley" userId="92261b077c2843b1" providerId="LiveId" clId="{A6452C20-F4C9-4A4F-96F6-284DFF9742EA}" dt="2023-05-17T11:37:54.002" v="3493" actId="164"/>
          <ac:picMkLst>
            <pc:docMk/>
            <pc:sldMk cId="716703771" sldId="291"/>
            <ac:picMk id="4" creationId="{638621C9-1320-BB68-0481-0A02DC1C5163}"/>
          </ac:picMkLst>
        </pc:picChg>
        <pc:picChg chg="add mod modCrop">
          <ac:chgData name="alisha saley" userId="92261b077c2843b1" providerId="LiveId" clId="{A6452C20-F4C9-4A4F-96F6-284DFF9742EA}" dt="2023-05-17T11:37:54.002" v="3493" actId="164"/>
          <ac:picMkLst>
            <pc:docMk/>
            <pc:sldMk cId="716703771" sldId="291"/>
            <ac:picMk id="13" creationId="{DC067E77-7133-EBFD-EEBA-403B65E03C3A}"/>
          </ac:picMkLst>
        </pc:picChg>
        <pc:picChg chg="add mod modCrop">
          <ac:chgData name="alisha saley" userId="92261b077c2843b1" providerId="LiveId" clId="{A6452C20-F4C9-4A4F-96F6-284DFF9742EA}" dt="2023-05-17T11:37:54.002" v="3493" actId="164"/>
          <ac:picMkLst>
            <pc:docMk/>
            <pc:sldMk cId="716703771" sldId="291"/>
            <ac:picMk id="14" creationId="{64C72E72-4739-A9F5-669F-CFCDBD3E9DC0}"/>
          </ac:picMkLst>
        </pc:picChg>
        <pc:picChg chg="add mod modCrop">
          <ac:chgData name="alisha saley" userId="92261b077c2843b1" providerId="LiveId" clId="{A6452C20-F4C9-4A4F-96F6-284DFF9742EA}" dt="2023-05-17T11:43:04.457" v="3576" actId="14100"/>
          <ac:picMkLst>
            <pc:docMk/>
            <pc:sldMk cId="716703771" sldId="291"/>
            <ac:picMk id="15" creationId="{17BCDCF9-48D8-29C3-F435-93698676317E}"/>
          </ac:picMkLst>
        </pc:picChg>
        <pc:cxnChg chg="mod">
          <ac:chgData name="alisha saley" userId="92261b077c2843b1" providerId="LiveId" clId="{A6452C20-F4C9-4A4F-96F6-284DFF9742EA}" dt="2023-05-17T11:38:46.395" v="3506"/>
          <ac:cxnSpMkLst>
            <pc:docMk/>
            <pc:sldMk cId="716703771" sldId="291"/>
            <ac:cxnSpMk id="28" creationId="{EE83C7C5-F8C6-B244-BD46-98C9AD167F43}"/>
          </ac:cxnSpMkLst>
        </pc:cxnChg>
        <pc:cxnChg chg="mod">
          <ac:chgData name="alisha saley" userId="92261b077c2843b1" providerId="LiveId" clId="{A6452C20-F4C9-4A4F-96F6-284DFF9742EA}" dt="2023-05-17T11:38:46.395" v="3506"/>
          <ac:cxnSpMkLst>
            <pc:docMk/>
            <pc:sldMk cId="716703771" sldId="291"/>
            <ac:cxnSpMk id="29" creationId="{4C597166-251F-FEBC-CDEF-3FF212850667}"/>
          </ac:cxnSpMkLst>
        </pc:cxnChg>
        <pc:cxnChg chg="mod">
          <ac:chgData name="alisha saley" userId="92261b077c2843b1" providerId="LiveId" clId="{A6452C20-F4C9-4A4F-96F6-284DFF9742EA}" dt="2023-05-17T11:38:46.395" v="3506"/>
          <ac:cxnSpMkLst>
            <pc:docMk/>
            <pc:sldMk cId="716703771" sldId="291"/>
            <ac:cxnSpMk id="30" creationId="{0FA6F7B3-90F8-861F-3158-CF4C91DCB01B}"/>
          </ac:cxnSpMkLst>
        </pc:cxnChg>
      </pc:sldChg>
      <pc:sldChg chg="addSp delSp modSp add mod modNotesTx">
        <pc:chgData name="alisha saley" userId="92261b077c2843b1" providerId="LiveId" clId="{A6452C20-F4C9-4A4F-96F6-284DFF9742EA}" dt="2023-05-20T11:58:32.331" v="18063" actId="20577"/>
        <pc:sldMkLst>
          <pc:docMk/>
          <pc:sldMk cId="1496629371" sldId="292"/>
        </pc:sldMkLst>
        <pc:spChg chg="mod">
          <ac:chgData name="alisha saley" userId="92261b077c2843b1" providerId="LiveId" clId="{A6452C20-F4C9-4A4F-96F6-284DFF9742EA}" dt="2023-05-17T11:44:10.417" v="3587" actId="20577"/>
          <ac:spMkLst>
            <pc:docMk/>
            <pc:sldMk cId="1496629371" sldId="292"/>
            <ac:spMk id="6" creationId="{3237A609-8220-5802-8D6C-E3D3D2D788B8}"/>
          </ac:spMkLst>
        </pc:spChg>
        <pc:grpChg chg="del">
          <ac:chgData name="alisha saley" userId="92261b077c2843b1" providerId="LiveId" clId="{A6452C20-F4C9-4A4F-96F6-284DFF9742EA}" dt="2023-05-17T11:44:05.784" v="3581" actId="478"/>
          <ac:grpSpMkLst>
            <pc:docMk/>
            <pc:sldMk cId="1496629371" sldId="292"/>
            <ac:grpSpMk id="16" creationId="{73D8AEDF-90EE-B246-403B-E5EBB8FAD446}"/>
          </ac:grpSpMkLst>
        </pc:grpChg>
        <pc:grpChg chg="add mod">
          <ac:chgData name="alisha saley" userId="92261b077c2843b1" providerId="LiveId" clId="{A6452C20-F4C9-4A4F-96F6-284DFF9742EA}" dt="2023-05-17T11:51:00.564" v="3668" actId="1076"/>
          <ac:grpSpMkLst>
            <pc:docMk/>
            <pc:sldMk cId="1496629371" sldId="292"/>
            <ac:grpSpMk id="20" creationId="{4E6F8F25-34F1-26A5-4380-EBBE0075D03F}"/>
          </ac:grpSpMkLst>
        </pc:grpChg>
        <pc:picChg chg="add mod modCrop">
          <ac:chgData name="alisha saley" userId="92261b077c2843b1" providerId="LiveId" clId="{A6452C20-F4C9-4A4F-96F6-284DFF9742EA}" dt="2023-05-17T11:50:54.408" v="3666" actId="164"/>
          <ac:picMkLst>
            <pc:docMk/>
            <pc:sldMk cId="1496629371" sldId="292"/>
            <ac:picMk id="4" creationId="{E9AA6D0F-A9F0-5627-56BB-10CD748C585B}"/>
          </ac:picMkLst>
        </pc:picChg>
        <pc:picChg chg="del">
          <ac:chgData name="alisha saley" userId="92261b077c2843b1" providerId="LiveId" clId="{A6452C20-F4C9-4A4F-96F6-284DFF9742EA}" dt="2023-05-17T11:44:02.639" v="3580" actId="478"/>
          <ac:picMkLst>
            <pc:docMk/>
            <pc:sldMk cId="1496629371" sldId="292"/>
            <ac:picMk id="15" creationId="{5B37BDB4-8B5F-3E17-63FF-46BEEBF9FC93}"/>
          </ac:picMkLst>
        </pc:picChg>
        <pc:picChg chg="add mod modCrop">
          <ac:chgData name="alisha saley" userId="92261b077c2843b1" providerId="LiveId" clId="{A6452C20-F4C9-4A4F-96F6-284DFF9742EA}" dt="2023-05-17T11:50:54.408" v="3666" actId="164"/>
          <ac:picMkLst>
            <pc:docMk/>
            <pc:sldMk cId="1496629371" sldId="292"/>
            <ac:picMk id="17" creationId="{E7C5FBC8-1452-0A55-5538-6A0FE6F4CBC6}"/>
          </ac:picMkLst>
        </pc:picChg>
        <pc:picChg chg="add mod modCrop">
          <ac:chgData name="alisha saley" userId="92261b077c2843b1" providerId="LiveId" clId="{A6452C20-F4C9-4A4F-96F6-284DFF9742EA}" dt="2023-05-17T11:50:54.408" v="3666" actId="164"/>
          <ac:picMkLst>
            <pc:docMk/>
            <pc:sldMk cId="1496629371" sldId="292"/>
            <ac:picMk id="18" creationId="{AB7EB965-16D7-9FFF-7902-63022C87A2A8}"/>
          </ac:picMkLst>
        </pc:picChg>
        <pc:picChg chg="add mod ord modCrop">
          <ac:chgData name="alisha saley" userId="92261b077c2843b1" providerId="LiveId" clId="{A6452C20-F4C9-4A4F-96F6-284DFF9742EA}" dt="2023-05-17T11:51:13.084" v="3672" actId="1076"/>
          <ac:picMkLst>
            <pc:docMk/>
            <pc:sldMk cId="1496629371" sldId="292"/>
            <ac:picMk id="19" creationId="{1D6DE175-950E-2524-5B78-CE950D1879FF}"/>
          </ac:picMkLst>
        </pc:picChg>
      </pc:sldChg>
      <pc:sldChg chg="addSp modSp add mod modNotesTx">
        <pc:chgData name="alisha saley" userId="92261b077c2843b1" providerId="LiveId" clId="{A6452C20-F4C9-4A4F-96F6-284DFF9742EA}" dt="2023-05-20T12:00:38.513" v="18221" actId="20577"/>
        <pc:sldMkLst>
          <pc:docMk/>
          <pc:sldMk cId="1951099642" sldId="293"/>
        </pc:sldMkLst>
        <pc:spChg chg="mod">
          <ac:chgData name="alisha saley" userId="92261b077c2843b1" providerId="LiveId" clId="{A6452C20-F4C9-4A4F-96F6-284DFF9742EA}" dt="2023-05-17T11:44:20.625" v="3594" actId="20577"/>
          <ac:spMkLst>
            <pc:docMk/>
            <pc:sldMk cId="1951099642" sldId="293"/>
            <ac:spMk id="2" creationId="{8D5B6FFD-FB83-1B4F-D69D-9BDF5FF15487}"/>
          </ac:spMkLst>
        </pc:spChg>
        <pc:grpChg chg="add mod">
          <ac:chgData name="alisha saley" userId="92261b077c2843b1" providerId="LiveId" clId="{A6452C20-F4C9-4A4F-96F6-284DFF9742EA}" dt="2023-05-17T11:52:38.784" v="3690" actId="1076"/>
          <ac:grpSpMkLst>
            <pc:docMk/>
            <pc:sldMk cId="1951099642" sldId="293"/>
            <ac:grpSpMk id="15" creationId="{0F9CC649-AA44-EE31-7DC9-8234273E122A}"/>
          </ac:grpSpMkLst>
        </pc:grpChg>
        <pc:picChg chg="add mod modCrop">
          <ac:chgData name="alisha saley" userId="92261b077c2843b1" providerId="LiveId" clId="{A6452C20-F4C9-4A4F-96F6-284DFF9742EA}" dt="2023-05-17T11:52:31.180" v="3688" actId="164"/>
          <ac:picMkLst>
            <pc:docMk/>
            <pc:sldMk cId="1951099642" sldId="293"/>
            <ac:picMk id="4" creationId="{25DF1204-2A9B-7154-C61E-C2CC6A920124}"/>
          </ac:picMkLst>
        </pc:picChg>
        <pc:picChg chg="add mod modCrop">
          <ac:chgData name="alisha saley" userId="92261b077c2843b1" providerId="LiveId" clId="{A6452C20-F4C9-4A4F-96F6-284DFF9742EA}" dt="2023-05-17T11:52:31.180" v="3688" actId="164"/>
          <ac:picMkLst>
            <pc:docMk/>
            <pc:sldMk cId="1951099642" sldId="293"/>
            <ac:picMk id="5" creationId="{D8B5A22E-28A1-0356-AC97-57CF65DC7C0E}"/>
          </ac:picMkLst>
        </pc:picChg>
        <pc:picChg chg="add mod modCrop">
          <ac:chgData name="alisha saley" userId="92261b077c2843b1" providerId="LiveId" clId="{A6452C20-F4C9-4A4F-96F6-284DFF9742EA}" dt="2023-05-17T11:52:31.180" v="3688" actId="164"/>
          <ac:picMkLst>
            <pc:docMk/>
            <pc:sldMk cId="1951099642" sldId="293"/>
            <ac:picMk id="13" creationId="{3377CADC-62D0-697B-6AA9-607F7F47794F}"/>
          </ac:picMkLst>
        </pc:picChg>
        <pc:picChg chg="add mod ord modCrop">
          <ac:chgData name="alisha saley" userId="92261b077c2843b1" providerId="LiveId" clId="{A6452C20-F4C9-4A4F-96F6-284DFF9742EA}" dt="2023-05-17T11:52:51.457" v="3695" actId="1076"/>
          <ac:picMkLst>
            <pc:docMk/>
            <pc:sldMk cId="1951099642" sldId="293"/>
            <ac:picMk id="14" creationId="{C83C51DE-0ADA-450B-E3C5-191DA5644670}"/>
          </ac:picMkLst>
        </pc:picChg>
      </pc:sldChg>
      <pc:sldChg chg="addSp modSp add mod modNotesTx">
        <pc:chgData name="alisha saley" userId="92261b077c2843b1" providerId="LiveId" clId="{A6452C20-F4C9-4A4F-96F6-284DFF9742EA}" dt="2023-05-20T12:02:13.202" v="18234" actId="20577"/>
        <pc:sldMkLst>
          <pc:docMk/>
          <pc:sldMk cId="1379169574" sldId="294"/>
        </pc:sldMkLst>
        <pc:spChg chg="mod">
          <ac:chgData name="alisha saley" userId="92261b077c2843b1" providerId="LiveId" clId="{A6452C20-F4C9-4A4F-96F6-284DFF9742EA}" dt="2023-05-17T11:44:27.600" v="3597" actId="20577"/>
          <ac:spMkLst>
            <pc:docMk/>
            <pc:sldMk cId="1379169574" sldId="294"/>
            <ac:spMk id="2" creationId="{8D5B6FFD-FB83-1B4F-D69D-9BDF5FF15487}"/>
          </ac:spMkLst>
        </pc:spChg>
        <pc:grpChg chg="add mod">
          <ac:chgData name="alisha saley" userId="92261b077c2843b1" providerId="LiveId" clId="{A6452C20-F4C9-4A4F-96F6-284DFF9742EA}" dt="2023-05-17T11:55:12.933" v="3725" actId="1076"/>
          <ac:grpSpMkLst>
            <pc:docMk/>
            <pc:sldMk cId="1379169574" sldId="294"/>
            <ac:grpSpMk id="15" creationId="{46E2AE0B-A9F7-1465-A954-EC109D49C907}"/>
          </ac:grpSpMkLst>
        </pc:grpChg>
        <pc:picChg chg="add mod modCrop">
          <ac:chgData name="alisha saley" userId="92261b077c2843b1" providerId="LiveId" clId="{A6452C20-F4C9-4A4F-96F6-284DFF9742EA}" dt="2023-05-17T11:55:06.802" v="3723" actId="164"/>
          <ac:picMkLst>
            <pc:docMk/>
            <pc:sldMk cId="1379169574" sldId="294"/>
            <ac:picMk id="4" creationId="{3CBFAAE9-0DE3-2CE4-C282-C02C5B13C59B}"/>
          </ac:picMkLst>
        </pc:picChg>
        <pc:picChg chg="add mod modCrop">
          <ac:chgData name="alisha saley" userId="92261b077c2843b1" providerId="LiveId" clId="{A6452C20-F4C9-4A4F-96F6-284DFF9742EA}" dt="2023-05-17T11:55:06.802" v="3723" actId="164"/>
          <ac:picMkLst>
            <pc:docMk/>
            <pc:sldMk cId="1379169574" sldId="294"/>
            <ac:picMk id="5" creationId="{9AF8403E-E603-F130-2CE7-53CB36D02735}"/>
          </ac:picMkLst>
        </pc:picChg>
        <pc:picChg chg="add mod modCrop">
          <ac:chgData name="alisha saley" userId="92261b077c2843b1" providerId="LiveId" clId="{A6452C20-F4C9-4A4F-96F6-284DFF9742EA}" dt="2023-05-17T11:55:06.802" v="3723" actId="164"/>
          <ac:picMkLst>
            <pc:docMk/>
            <pc:sldMk cId="1379169574" sldId="294"/>
            <ac:picMk id="13" creationId="{72BFBC7E-D98F-BA82-8B7E-93D48F707C8D}"/>
          </ac:picMkLst>
        </pc:picChg>
        <pc:picChg chg="add mod ord modCrop">
          <ac:chgData name="alisha saley" userId="92261b077c2843b1" providerId="LiveId" clId="{A6452C20-F4C9-4A4F-96F6-284DFF9742EA}" dt="2023-05-17T11:54:40.507" v="3719" actId="167"/>
          <ac:picMkLst>
            <pc:docMk/>
            <pc:sldMk cId="1379169574" sldId="294"/>
            <ac:picMk id="14" creationId="{5652EF16-3C85-1129-B3A6-E9C413FA20B6}"/>
          </ac:picMkLst>
        </pc:picChg>
      </pc:sldChg>
      <pc:sldChg chg="addSp delSp modSp add mod modNotesTx">
        <pc:chgData name="alisha saley" userId="92261b077c2843b1" providerId="LiveId" clId="{A6452C20-F4C9-4A4F-96F6-284DFF9742EA}" dt="2023-05-18T14:48:51.988" v="11973" actId="20577"/>
        <pc:sldMkLst>
          <pc:docMk/>
          <pc:sldMk cId="4239800288" sldId="295"/>
        </pc:sldMkLst>
        <pc:spChg chg="mod">
          <ac:chgData name="alisha saley" userId="92261b077c2843b1" providerId="LiveId" clId="{A6452C20-F4C9-4A4F-96F6-284DFF9742EA}" dt="2023-05-17T11:44:46.757" v="3614" actId="20577"/>
          <ac:spMkLst>
            <pc:docMk/>
            <pc:sldMk cId="4239800288" sldId="295"/>
            <ac:spMk id="6" creationId="{8DBA1A9F-47C1-4C0D-C9FA-7F7F1BAB1C2C}"/>
          </ac:spMkLst>
        </pc:spChg>
        <pc:grpChg chg="add mod">
          <ac:chgData name="alisha saley" userId="92261b077c2843b1" providerId="LiveId" clId="{A6452C20-F4C9-4A4F-96F6-284DFF9742EA}" dt="2023-05-17T11:59:09.050" v="3744" actId="1076"/>
          <ac:grpSpMkLst>
            <pc:docMk/>
            <pc:sldMk cId="4239800288" sldId="295"/>
            <ac:grpSpMk id="9" creationId="{8C3FFAB4-F801-6153-E48E-C8AA2F9C1A8E}"/>
          </ac:grpSpMkLst>
        </pc:grpChg>
        <pc:grpChg chg="del">
          <ac:chgData name="alisha saley" userId="92261b077c2843b1" providerId="LiveId" clId="{A6452C20-F4C9-4A4F-96F6-284DFF9742EA}" dt="2023-05-17T11:44:41.665" v="3600" actId="478"/>
          <ac:grpSpMkLst>
            <pc:docMk/>
            <pc:sldMk cId="4239800288" sldId="295"/>
            <ac:grpSpMk id="23" creationId="{C244F03E-2A97-EEDF-FD0C-2E5A644B7810}"/>
          </ac:grpSpMkLst>
        </pc:grpChg>
        <pc:picChg chg="add mod modCrop">
          <ac:chgData name="alisha saley" userId="92261b077c2843b1" providerId="LiveId" clId="{A6452C20-F4C9-4A4F-96F6-284DFF9742EA}" dt="2023-05-17T11:59:00.927" v="3742" actId="164"/>
          <ac:picMkLst>
            <pc:docMk/>
            <pc:sldMk cId="4239800288" sldId="295"/>
            <ac:picMk id="4" creationId="{A4EE5006-1F35-C917-6692-4B89F8555AB0}"/>
          </ac:picMkLst>
        </pc:picChg>
        <pc:picChg chg="add mod modCrop">
          <ac:chgData name="alisha saley" userId="92261b077c2843b1" providerId="LiveId" clId="{A6452C20-F4C9-4A4F-96F6-284DFF9742EA}" dt="2023-05-17T11:59:00.927" v="3742" actId="164"/>
          <ac:picMkLst>
            <pc:docMk/>
            <pc:sldMk cId="4239800288" sldId="295"/>
            <ac:picMk id="5" creationId="{3F092605-D42E-490B-C0B7-2A64478DEF3A}"/>
          </ac:picMkLst>
        </pc:picChg>
        <pc:picChg chg="add mod modCrop">
          <ac:chgData name="alisha saley" userId="92261b077c2843b1" providerId="LiveId" clId="{A6452C20-F4C9-4A4F-96F6-284DFF9742EA}" dt="2023-05-17T11:59:00.927" v="3742" actId="164"/>
          <ac:picMkLst>
            <pc:docMk/>
            <pc:sldMk cId="4239800288" sldId="295"/>
            <ac:picMk id="7" creationId="{DB9402E0-AF7C-770D-A1D5-EBB6EBF6A70F}"/>
          </ac:picMkLst>
        </pc:picChg>
        <pc:picChg chg="add mod ord modCrop">
          <ac:chgData name="alisha saley" userId="92261b077c2843b1" providerId="LiveId" clId="{A6452C20-F4C9-4A4F-96F6-284DFF9742EA}" dt="2023-05-17T11:59:22.430" v="3748" actId="14100"/>
          <ac:picMkLst>
            <pc:docMk/>
            <pc:sldMk cId="4239800288" sldId="295"/>
            <ac:picMk id="8" creationId="{68794275-BF09-7D77-8CCC-C886863CC8A9}"/>
          </ac:picMkLst>
        </pc:picChg>
        <pc:picChg chg="del">
          <ac:chgData name="alisha saley" userId="92261b077c2843b1" providerId="LiveId" clId="{A6452C20-F4C9-4A4F-96F6-284DFF9742EA}" dt="2023-05-17T11:44:39.753" v="3599" actId="478"/>
          <ac:picMkLst>
            <pc:docMk/>
            <pc:sldMk cId="4239800288" sldId="295"/>
            <ac:picMk id="22" creationId="{F134B342-D28C-F773-BC5B-F69A7DD407B0}"/>
          </ac:picMkLst>
        </pc:picChg>
      </pc:sldChg>
      <pc:sldChg chg="addSp delSp modSp add mod modNotesTx">
        <pc:chgData name="alisha saley" userId="92261b077c2843b1" providerId="LiveId" clId="{A6452C20-F4C9-4A4F-96F6-284DFF9742EA}" dt="2023-05-18T14:48:21.973" v="11909" actId="20577"/>
        <pc:sldMkLst>
          <pc:docMk/>
          <pc:sldMk cId="156668190" sldId="296"/>
        </pc:sldMkLst>
        <pc:spChg chg="mod">
          <ac:chgData name="alisha saley" userId="92261b077c2843b1" providerId="LiveId" clId="{A6452C20-F4C9-4A4F-96F6-284DFF9742EA}" dt="2023-05-17T11:45:01.870" v="3622" actId="20577"/>
          <ac:spMkLst>
            <pc:docMk/>
            <pc:sldMk cId="156668190" sldId="296"/>
            <ac:spMk id="6" creationId="{8DBA1A9F-47C1-4C0D-C9FA-7F7F1BAB1C2C}"/>
          </ac:spMkLst>
        </pc:spChg>
        <pc:grpChg chg="add mod">
          <ac:chgData name="alisha saley" userId="92261b077c2843b1" providerId="LiveId" clId="{A6452C20-F4C9-4A4F-96F6-284DFF9742EA}" dt="2023-05-17T12:00:54.540" v="3765" actId="1076"/>
          <ac:grpSpMkLst>
            <pc:docMk/>
            <pc:sldMk cId="156668190" sldId="296"/>
            <ac:grpSpMk id="10" creationId="{FE7EEAC5-AFA1-A1DF-6FAB-D98FAA0AEBD3}"/>
          </ac:grpSpMkLst>
        </pc:grpChg>
        <pc:grpChg chg="del">
          <ac:chgData name="alisha saley" userId="92261b077c2843b1" providerId="LiveId" clId="{A6452C20-F4C9-4A4F-96F6-284DFF9742EA}" dt="2023-05-17T11:45:04.901" v="3624" actId="478"/>
          <ac:grpSpMkLst>
            <pc:docMk/>
            <pc:sldMk cId="156668190" sldId="296"/>
            <ac:grpSpMk id="16" creationId="{91F6E9B7-1499-9CD2-4B36-D8266945F985}"/>
          </ac:grpSpMkLst>
        </pc:grpChg>
        <pc:picChg chg="add mod modCrop">
          <ac:chgData name="alisha saley" userId="92261b077c2843b1" providerId="LiveId" clId="{A6452C20-F4C9-4A4F-96F6-284DFF9742EA}" dt="2023-05-17T12:00:48.361" v="3763" actId="164"/>
          <ac:picMkLst>
            <pc:docMk/>
            <pc:sldMk cId="156668190" sldId="296"/>
            <ac:picMk id="3" creationId="{7103E850-F8FA-D77E-A568-4F940DCBDBE7}"/>
          </ac:picMkLst>
        </pc:picChg>
        <pc:picChg chg="add mod modCrop">
          <ac:chgData name="alisha saley" userId="92261b077c2843b1" providerId="LiveId" clId="{A6452C20-F4C9-4A4F-96F6-284DFF9742EA}" dt="2023-05-17T12:00:48.361" v="3763" actId="164"/>
          <ac:picMkLst>
            <pc:docMk/>
            <pc:sldMk cId="156668190" sldId="296"/>
            <ac:picMk id="7" creationId="{C16C59BE-07C9-9473-B9FD-EB2A91932612}"/>
          </ac:picMkLst>
        </pc:picChg>
        <pc:picChg chg="add mod modCrop">
          <ac:chgData name="alisha saley" userId="92261b077c2843b1" providerId="LiveId" clId="{A6452C20-F4C9-4A4F-96F6-284DFF9742EA}" dt="2023-05-17T12:00:48.361" v="3763" actId="164"/>
          <ac:picMkLst>
            <pc:docMk/>
            <pc:sldMk cId="156668190" sldId="296"/>
            <ac:picMk id="8" creationId="{F87DA9A1-9DE1-C76E-C8A5-1531178B020E}"/>
          </ac:picMkLst>
        </pc:picChg>
        <pc:picChg chg="add mod ord modCrop">
          <ac:chgData name="alisha saley" userId="92261b077c2843b1" providerId="LiveId" clId="{A6452C20-F4C9-4A4F-96F6-284DFF9742EA}" dt="2023-05-17T12:01:09.114" v="3769" actId="1076"/>
          <ac:picMkLst>
            <pc:docMk/>
            <pc:sldMk cId="156668190" sldId="296"/>
            <ac:picMk id="9" creationId="{49E729A1-6DA9-0E04-C015-1CE5B3356342}"/>
          </ac:picMkLst>
        </pc:picChg>
        <pc:picChg chg="del">
          <ac:chgData name="alisha saley" userId="92261b077c2843b1" providerId="LiveId" clId="{A6452C20-F4C9-4A4F-96F6-284DFF9742EA}" dt="2023-05-17T11:45:03.409" v="3623" actId="478"/>
          <ac:picMkLst>
            <pc:docMk/>
            <pc:sldMk cId="156668190" sldId="296"/>
            <ac:picMk id="15" creationId="{17BCDCF9-48D8-29C3-F435-93698676317E}"/>
          </ac:picMkLst>
        </pc:picChg>
      </pc:sldChg>
      <pc:sldChg chg="addSp delSp modSp add mod modNotesTx">
        <pc:chgData name="alisha saley" userId="92261b077c2843b1" providerId="LiveId" clId="{A6452C20-F4C9-4A4F-96F6-284DFF9742EA}" dt="2023-05-18T14:48:32.649" v="11927" actId="20577"/>
        <pc:sldMkLst>
          <pc:docMk/>
          <pc:sldMk cId="2452768530" sldId="297"/>
        </pc:sldMkLst>
        <pc:spChg chg="mod">
          <ac:chgData name="alisha saley" userId="92261b077c2843b1" providerId="LiveId" clId="{A6452C20-F4C9-4A4F-96F6-284DFF9742EA}" dt="2023-05-17T11:45:18.474" v="3633" actId="20577"/>
          <ac:spMkLst>
            <pc:docMk/>
            <pc:sldMk cId="2452768530" sldId="297"/>
            <ac:spMk id="6" creationId="{8DBA1A9F-47C1-4C0D-C9FA-7F7F1BAB1C2C}"/>
          </ac:spMkLst>
        </pc:spChg>
        <pc:grpChg chg="del">
          <ac:chgData name="alisha saley" userId="92261b077c2843b1" providerId="LiveId" clId="{A6452C20-F4C9-4A4F-96F6-284DFF9742EA}" dt="2023-05-17T11:45:20.579" v="3634" actId="478"/>
          <ac:grpSpMkLst>
            <pc:docMk/>
            <pc:sldMk cId="2452768530" sldId="297"/>
            <ac:grpSpMk id="16" creationId="{8DFD02C9-311C-DF72-9E91-CEC7A4710271}"/>
          </ac:grpSpMkLst>
        </pc:grpChg>
        <pc:grpChg chg="add mod">
          <ac:chgData name="alisha saley" userId="92261b077c2843b1" providerId="LiveId" clId="{A6452C20-F4C9-4A4F-96F6-284DFF9742EA}" dt="2023-05-17T12:02:44.890" v="3788" actId="1076"/>
          <ac:grpSpMkLst>
            <pc:docMk/>
            <pc:sldMk cId="2452768530" sldId="297"/>
            <ac:grpSpMk id="24" creationId="{D087330F-50AD-EA07-DA53-C66D5A54A878}"/>
          </ac:grpSpMkLst>
        </pc:grpChg>
        <pc:picChg chg="add mod modCrop">
          <ac:chgData name="alisha saley" userId="92261b077c2843b1" providerId="LiveId" clId="{A6452C20-F4C9-4A4F-96F6-284DFF9742EA}" dt="2023-05-17T12:02:37.898" v="3786" actId="164"/>
          <ac:picMkLst>
            <pc:docMk/>
            <pc:sldMk cId="2452768530" sldId="297"/>
            <ac:picMk id="3" creationId="{8B7E1A80-E5DF-38AE-315A-30460E085081}"/>
          </ac:picMkLst>
        </pc:picChg>
        <pc:picChg chg="add mod modCrop">
          <ac:chgData name="alisha saley" userId="92261b077c2843b1" providerId="LiveId" clId="{A6452C20-F4C9-4A4F-96F6-284DFF9742EA}" dt="2023-05-17T12:02:37.898" v="3786" actId="164"/>
          <ac:picMkLst>
            <pc:docMk/>
            <pc:sldMk cId="2452768530" sldId="297"/>
            <ac:picMk id="8" creationId="{46BDAA17-41E7-612D-D885-7F16F22ECF9F}"/>
          </ac:picMkLst>
        </pc:picChg>
        <pc:picChg chg="add mod modCrop">
          <ac:chgData name="alisha saley" userId="92261b077c2843b1" providerId="LiveId" clId="{A6452C20-F4C9-4A4F-96F6-284DFF9742EA}" dt="2023-05-17T12:02:37.898" v="3786" actId="164"/>
          <ac:picMkLst>
            <pc:docMk/>
            <pc:sldMk cId="2452768530" sldId="297"/>
            <ac:picMk id="9" creationId="{A36A3D0C-4629-E27C-8619-868128A88863}"/>
          </ac:picMkLst>
        </pc:picChg>
        <pc:picChg chg="del">
          <ac:chgData name="alisha saley" userId="92261b077c2843b1" providerId="LiveId" clId="{A6452C20-F4C9-4A4F-96F6-284DFF9742EA}" dt="2023-05-17T11:45:15.364" v="3626" actId="478"/>
          <ac:picMkLst>
            <pc:docMk/>
            <pc:sldMk cId="2452768530" sldId="297"/>
            <ac:picMk id="15" creationId="{E104B9DB-FA40-4119-BB23-1312E74008D3}"/>
          </ac:picMkLst>
        </pc:picChg>
        <pc:picChg chg="add mod ord modCrop">
          <ac:chgData name="alisha saley" userId="92261b077c2843b1" providerId="LiveId" clId="{A6452C20-F4C9-4A4F-96F6-284DFF9742EA}" dt="2023-05-17T12:03:08.152" v="3794" actId="14100"/>
          <ac:picMkLst>
            <pc:docMk/>
            <pc:sldMk cId="2452768530" sldId="297"/>
            <ac:picMk id="23" creationId="{BD7AC6B4-AE86-2C66-E216-46879BF9C4E2}"/>
          </ac:picMkLst>
        </pc:picChg>
      </pc:sldChg>
      <pc:sldChg chg="addSp delSp modSp add mod ord">
        <pc:chgData name="alisha saley" userId="92261b077c2843b1" providerId="LiveId" clId="{A6452C20-F4C9-4A4F-96F6-284DFF9742EA}" dt="2023-05-19T09:13:13.048" v="17557" actId="478"/>
        <pc:sldMkLst>
          <pc:docMk/>
          <pc:sldMk cId="1295902476" sldId="298"/>
        </pc:sldMkLst>
        <pc:spChg chg="add mod">
          <ac:chgData name="alisha saley" userId="92261b077c2843b1" providerId="LiveId" clId="{A6452C20-F4C9-4A4F-96F6-284DFF9742EA}" dt="2023-05-18T12:19:51.073" v="8057" actId="1076"/>
          <ac:spMkLst>
            <pc:docMk/>
            <pc:sldMk cId="1295902476" sldId="298"/>
            <ac:spMk id="2" creationId="{45F85C66-1410-510B-B059-5338B65DE8EC}"/>
          </ac:spMkLst>
        </pc:spChg>
        <pc:spChg chg="add mod">
          <ac:chgData name="alisha saley" userId="92261b077c2843b1" providerId="LiveId" clId="{A6452C20-F4C9-4A4F-96F6-284DFF9742EA}" dt="2023-05-18T12:19:45.637" v="8056" actId="1076"/>
          <ac:spMkLst>
            <pc:docMk/>
            <pc:sldMk cId="1295902476" sldId="298"/>
            <ac:spMk id="3" creationId="{BCC42C31-CAB7-7EA9-4C9D-CF26E525EB76}"/>
          </ac:spMkLst>
        </pc:spChg>
        <pc:spChg chg="add mod">
          <ac:chgData name="alisha saley" userId="92261b077c2843b1" providerId="LiveId" clId="{A6452C20-F4C9-4A4F-96F6-284DFF9742EA}" dt="2023-05-18T12:21:01.090" v="8061" actId="1076"/>
          <ac:spMkLst>
            <pc:docMk/>
            <pc:sldMk cId="1295902476" sldId="298"/>
            <ac:spMk id="21" creationId="{100ED32B-593D-0C23-80FA-F0FD6B93F706}"/>
          </ac:spMkLst>
        </pc:spChg>
        <pc:spChg chg="add mod">
          <ac:chgData name="alisha saley" userId="92261b077c2843b1" providerId="LiveId" clId="{A6452C20-F4C9-4A4F-96F6-284DFF9742EA}" dt="2023-05-19T09:09:53.010" v="17488" actId="1076"/>
          <ac:spMkLst>
            <pc:docMk/>
            <pc:sldMk cId="1295902476" sldId="298"/>
            <ac:spMk id="24" creationId="{465FD830-ED65-52FB-A08B-84EF65A5AEE4}"/>
          </ac:spMkLst>
        </pc:spChg>
        <pc:spChg chg="add mod">
          <ac:chgData name="alisha saley" userId="92261b077c2843b1" providerId="LiveId" clId="{A6452C20-F4C9-4A4F-96F6-284DFF9742EA}" dt="2023-05-18T12:21:57.472" v="8085" actId="1076"/>
          <ac:spMkLst>
            <pc:docMk/>
            <pc:sldMk cId="1295902476" sldId="298"/>
            <ac:spMk id="25" creationId="{4000A73D-7087-4912-846C-EE257C113FAB}"/>
          </ac:spMkLst>
        </pc:spChg>
        <pc:spChg chg="add mod">
          <ac:chgData name="alisha saley" userId="92261b077c2843b1" providerId="LiveId" clId="{A6452C20-F4C9-4A4F-96F6-284DFF9742EA}" dt="2023-05-18T12:21:43.081" v="8084" actId="1076"/>
          <ac:spMkLst>
            <pc:docMk/>
            <pc:sldMk cId="1295902476" sldId="298"/>
            <ac:spMk id="27" creationId="{B04F133A-C414-5F14-10E5-3BF5959DDCB0}"/>
          </ac:spMkLst>
        </pc:spChg>
        <pc:spChg chg="add mod">
          <ac:chgData name="alisha saley" userId="92261b077c2843b1" providerId="LiveId" clId="{A6452C20-F4C9-4A4F-96F6-284DFF9742EA}" dt="2023-05-18T12:22:26.115" v="8087" actId="1076"/>
          <ac:spMkLst>
            <pc:docMk/>
            <pc:sldMk cId="1295902476" sldId="298"/>
            <ac:spMk id="28" creationId="{8912ED60-7937-BD95-BE02-D8F7EF35A69D}"/>
          </ac:spMkLst>
        </pc:spChg>
        <pc:spChg chg="add mod">
          <ac:chgData name="alisha saley" userId="92261b077c2843b1" providerId="LiveId" clId="{A6452C20-F4C9-4A4F-96F6-284DFF9742EA}" dt="2023-05-18T12:23:30.339" v="8094" actId="1076"/>
          <ac:spMkLst>
            <pc:docMk/>
            <pc:sldMk cId="1295902476" sldId="298"/>
            <ac:spMk id="29" creationId="{3B18A5A7-23EA-FB5F-1C7A-8DB547A851FA}"/>
          </ac:spMkLst>
        </pc:spChg>
        <pc:spChg chg="add mod">
          <ac:chgData name="alisha saley" userId="92261b077c2843b1" providerId="LiveId" clId="{A6452C20-F4C9-4A4F-96F6-284DFF9742EA}" dt="2023-05-18T12:23:35.238" v="8095" actId="1076"/>
          <ac:spMkLst>
            <pc:docMk/>
            <pc:sldMk cId="1295902476" sldId="298"/>
            <ac:spMk id="30" creationId="{1A8C496B-1CAB-894A-D5CF-CBB8C47FCC5C}"/>
          </ac:spMkLst>
        </pc:spChg>
        <pc:spChg chg="add mod">
          <ac:chgData name="alisha saley" userId="92261b077c2843b1" providerId="LiveId" clId="{A6452C20-F4C9-4A4F-96F6-284DFF9742EA}" dt="2023-05-18T12:23:45.117" v="8096" actId="1076"/>
          <ac:spMkLst>
            <pc:docMk/>
            <pc:sldMk cId="1295902476" sldId="298"/>
            <ac:spMk id="31" creationId="{0ABFD261-76B3-934A-945F-E2363E674419}"/>
          </ac:spMkLst>
        </pc:spChg>
        <pc:spChg chg="add mod">
          <ac:chgData name="alisha saley" userId="92261b077c2843b1" providerId="LiveId" clId="{A6452C20-F4C9-4A4F-96F6-284DFF9742EA}" dt="2023-05-18T12:23:22.059" v="8092" actId="1076"/>
          <ac:spMkLst>
            <pc:docMk/>
            <pc:sldMk cId="1295902476" sldId="298"/>
            <ac:spMk id="32" creationId="{274EB73F-C393-81D7-2D37-499A622F2815}"/>
          </ac:spMkLst>
        </pc:spChg>
        <pc:spChg chg="add mod">
          <ac:chgData name="alisha saley" userId="92261b077c2843b1" providerId="LiveId" clId="{A6452C20-F4C9-4A4F-96F6-284DFF9742EA}" dt="2023-05-18T12:23:53.754" v="8098" actId="1076"/>
          <ac:spMkLst>
            <pc:docMk/>
            <pc:sldMk cId="1295902476" sldId="298"/>
            <ac:spMk id="33" creationId="{FD27B375-F3FE-B601-F2BB-9AC041E0B245}"/>
          </ac:spMkLst>
        </pc:spChg>
        <pc:spChg chg="add del mod">
          <ac:chgData name="alisha saley" userId="92261b077c2843b1" providerId="LiveId" clId="{A6452C20-F4C9-4A4F-96F6-284DFF9742EA}" dt="2023-05-19T09:13:13.048" v="17557" actId="478"/>
          <ac:spMkLst>
            <pc:docMk/>
            <pc:sldMk cId="1295902476" sldId="298"/>
            <ac:spMk id="34" creationId="{7F0D0E75-76DB-A3EC-D598-F420124FA626}"/>
          </ac:spMkLst>
        </pc:spChg>
        <pc:picChg chg="mod">
          <ac:chgData name="alisha saley" userId="92261b077c2843b1" providerId="LiveId" clId="{A6452C20-F4C9-4A4F-96F6-284DFF9742EA}" dt="2023-05-18T12:20:50.662" v="8060" actId="166"/>
          <ac:picMkLst>
            <pc:docMk/>
            <pc:sldMk cId="1295902476" sldId="298"/>
            <ac:picMk id="11" creationId="{C687DC36-51A7-DE6D-1003-5B4F0207A22D}"/>
          </ac:picMkLst>
        </pc:picChg>
      </pc:sldChg>
      <pc:sldChg chg="new del">
        <pc:chgData name="alisha saley" userId="92261b077c2843b1" providerId="LiveId" clId="{A6452C20-F4C9-4A4F-96F6-284DFF9742EA}" dt="2023-05-17T18:19:26.119" v="7748" actId="47"/>
        <pc:sldMkLst>
          <pc:docMk/>
          <pc:sldMk cId="2163715320" sldId="298"/>
        </pc:sldMkLst>
      </pc:sldChg>
      <pc:sldChg chg="add del">
        <pc:chgData name="alisha saley" userId="92261b077c2843b1" providerId="LiveId" clId="{A6452C20-F4C9-4A4F-96F6-284DFF9742EA}" dt="2023-05-17T12:04:26.154" v="3800" actId="47"/>
        <pc:sldMkLst>
          <pc:docMk/>
          <pc:sldMk cId="3095504821" sldId="298"/>
        </pc:sldMkLst>
      </pc:sldChg>
      <pc:sldChg chg="add mod ord modShow">
        <pc:chgData name="alisha saley" userId="92261b077c2843b1" providerId="LiveId" clId="{A6452C20-F4C9-4A4F-96F6-284DFF9742EA}" dt="2023-05-19T09:08:56.374" v="17487" actId="729"/>
        <pc:sldMkLst>
          <pc:docMk/>
          <pc:sldMk cId="3471592194" sldId="299"/>
        </pc:sldMkLst>
      </pc:sldChg>
      <pc:sldChg chg="addSp delSp modSp new mod modShow">
        <pc:chgData name="alisha saley" userId="92261b077c2843b1" providerId="LiveId" clId="{A6452C20-F4C9-4A4F-96F6-284DFF9742EA}" dt="2023-05-26T16:58:53.921" v="18240" actId="729"/>
        <pc:sldMkLst>
          <pc:docMk/>
          <pc:sldMk cId="434719352" sldId="300"/>
        </pc:sldMkLst>
        <pc:spChg chg="mod">
          <ac:chgData name="alisha saley" userId="92261b077c2843b1" providerId="LiveId" clId="{A6452C20-F4C9-4A4F-96F6-284DFF9742EA}" dt="2023-05-19T08:36:10.632" v="17089" actId="20577"/>
          <ac:spMkLst>
            <pc:docMk/>
            <pc:sldMk cId="434719352" sldId="300"/>
            <ac:spMk id="2" creationId="{857B5D13-7F40-6C6B-5868-F1D2BEBED49D}"/>
          </ac:spMkLst>
        </pc:spChg>
        <pc:spChg chg="del">
          <ac:chgData name="alisha saley" userId="92261b077c2843b1" providerId="LiveId" clId="{A6452C20-F4C9-4A4F-96F6-284DFF9742EA}" dt="2023-05-18T13:38:25.950" v="8333" actId="478"/>
          <ac:spMkLst>
            <pc:docMk/>
            <pc:sldMk cId="434719352" sldId="300"/>
            <ac:spMk id="3" creationId="{6E7C09F7-65B0-8BB6-4067-24DEF63BDD74}"/>
          </ac:spMkLst>
        </pc:spChg>
        <pc:picChg chg="add mod modCrop">
          <ac:chgData name="alisha saley" userId="92261b077c2843b1" providerId="LiveId" clId="{A6452C20-F4C9-4A4F-96F6-284DFF9742EA}" dt="2023-05-18T13:41:18.560" v="8436" actId="732"/>
          <ac:picMkLst>
            <pc:docMk/>
            <pc:sldMk cId="434719352" sldId="300"/>
            <ac:picMk id="5" creationId="{FD614A94-7028-280F-5E62-5C5FD2878E78}"/>
          </ac:picMkLst>
        </pc:picChg>
        <pc:picChg chg="add mod modCrop">
          <ac:chgData name="alisha saley" userId="92261b077c2843b1" providerId="LiveId" clId="{A6452C20-F4C9-4A4F-96F6-284DFF9742EA}" dt="2023-05-18T13:40:28.847" v="8430" actId="732"/>
          <ac:picMkLst>
            <pc:docMk/>
            <pc:sldMk cId="434719352" sldId="300"/>
            <ac:picMk id="7" creationId="{90A85FBA-8D45-2047-4908-EC0F67C76287}"/>
          </ac:picMkLst>
        </pc:picChg>
        <pc:picChg chg="add mod modCrop">
          <ac:chgData name="alisha saley" userId="92261b077c2843b1" providerId="LiveId" clId="{A6452C20-F4C9-4A4F-96F6-284DFF9742EA}" dt="2023-05-18T13:40:52.670" v="8434" actId="1076"/>
          <ac:picMkLst>
            <pc:docMk/>
            <pc:sldMk cId="434719352" sldId="300"/>
            <ac:picMk id="9" creationId="{726D8B16-D706-8BEC-9D8B-7D453F32E8FC}"/>
          </ac:picMkLst>
        </pc:picChg>
      </pc:sldChg>
      <pc:sldChg chg="delSp modSp new mod">
        <pc:chgData name="alisha saley" userId="92261b077c2843b1" providerId="LiveId" clId="{A6452C20-F4C9-4A4F-96F6-284DFF9742EA}" dt="2023-05-19T09:07:17.196" v="17486" actId="1076"/>
        <pc:sldMkLst>
          <pc:docMk/>
          <pc:sldMk cId="607493843" sldId="301"/>
        </pc:sldMkLst>
        <pc:spChg chg="del">
          <ac:chgData name="alisha saley" userId="92261b077c2843b1" providerId="LiveId" clId="{A6452C20-F4C9-4A4F-96F6-284DFF9742EA}" dt="2023-05-18T14:18:50.813" v="9225" actId="478"/>
          <ac:spMkLst>
            <pc:docMk/>
            <pc:sldMk cId="607493843" sldId="301"/>
            <ac:spMk id="2" creationId="{EA1D5829-98E3-83DD-1365-54143F030431}"/>
          </ac:spMkLst>
        </pc:spChg>
        <pc:spChg chg="mod">
          <ac:chgData name="alisha saley" userId="92261b077c2843b1" providerId="LiveId" clId="{A6452C20-F4C9-4A4F-96F6-284DFF9742EA}" dt="2023-05-19T09:07:17.196" v="17486" actId="1076"/>
          <ac:spMkLst>
            <pc:docMk/>
            <pc:sldMk cId="607493843" sldId="301"/>
            <ac:spMk id="3" creationId="{1D204C67-F45A-6553-9B45-3F93951665FA}"/>
          </ac:spMkLst>
        </pc:spChg>
      </pc:sldChg>
      <pc:sldChg chg="addSp delSp modSp new del mod">
        <pc:chgData name="alisha saley" userId="92261b077c2843b1" providerId="LiveId" clId="{A6452C20-F4C9-4A4F-96F6-284DFF9742EA}" dt="2023-05-18T13:45:51.389" v="8520" actId="47"/>
        <pc:sldMkLst>
          <pc:docMk/>
          <pc:sldMk cId="3287732349" sldId="301"/>
        </pc:sldMkLst>
        <pc:spChg chg="mod">
          <ac:chgData name="alisha saley" userId="92261b077c2843b1" providerId="LiveId" clId="{A6452C20-F4C9-4A4F-96F6-284DFF9742EA}" dt="2023-05-18T13:45:19.053" v="8517" actId="1076"/>
          <ac:spMkLst>
            <pc:docMk/>
            <pc:sldMk cId="3287732349" sldId="301"/>
            <ac:spMk id="2" creationId="{F2796093-8385-6A8E-BEC5-9108DF8EE192}"/>
          </ac:spMkLst>
        </pc:spChg>
        <pc:spChg chg="del">
          <ac:chgData name="alisha saley" userId="92261b077c2843b1" providerId="LiveId" clId="{A6452C20-F4C9-4A4F-96F6-284DFF9742EA}" dt="2023-05-18T13:44:32.934" v="8438" actId="478"/>
          <ac:spMkLst>
            <pc:docMk/>
            <pc:sldMk cId="3287732349" sldId="301"/>
            <ac:spMk id="3" creationId="{22A26137-3F70-FB5B-4C90-DFB3C9CF4D59}"/>
          </ac:spMkLst>
        </pc:spChg>
        <pc:picChg chg="add mod modCrop">
          <ac:chgData name="alisha saley" userId="92261b077c2843b1" providerId="LiveId" clId="{A6452C20-F4C9-4A4F-96F6-284DFF9742EA}" dt="2023-05-18T13:45:23.249" v="8519" actId="1076"/>
          <ac:picMkLst>
            <pc:docMk/>
            <pc:sldMk cId="3287732349" sldId="301"/>
            <ac:picMk id="5" creationId="{7498BA10-E3AB-F3D8-38B9-FB7532F02045}"/>
          </ac:picMkLst>
        </pc:picChg>
      </pc:sldChg>
      <pc:sldChg chg="addSp delSp modSp new mod">
        <pc:chgData name="alisha saley" userId="92261b077c2843b1" providerId="LiveId" clId="{A6452C20-F4C9-4A4F-96F6-284DFF9742EA}" dt="2023-05-18T15:23:28.940" v="15223" actId="1076"/>
        <pc:sldMkLst>
          <pc:docMk/>
          <pc:sldMk cId="786059863" sldId="302"/>
        </pc:sldMkLst>
        <pc:spChg chg="mod">
          <ac:chgData name="alisha saley" userId="92261b077c2843b1" providerId="LiveId" clId="{A6452C20-F4C9-4A4F-96F6-284DFF9742EA}" dt="2023-05-18T14:50:22.262" v="12142" actId="20577"/>
          <ac:spMkLst>
            <pc:docMk/>
            <pc:sldMk cId="786059863" sldId="302"/>
            <ac:spMk id="2" creationId="{F1A76CFA-CE35-A5A0-F795-09DD15A1994B}"/>
          </ac:spMkLst>
        </pc:spChg>
        <pc:spChg chg="del">
          <ac:chgData name="alisha saley" userId="92261b077c2843b1" providerId="LiveId" clId="{A6452C20-F4C9-4A4F-96F6-284DFF9742EA}" dt="2023-05-18T14:50:25.686" v="12143" actId="478"/>
          <ac:spMkLst>
            <pc:docMk/>
            <pc:sldMk cId="786059863" sldId="302"/>
            <ac:spMk id="3" creationId="{66BBD064-C117-644A-2DDC-EF5FDF8F937F}"/>
          </ac:spMkLst>
        </pc:spChg>
        <pc:spChg chg="add del mod">
          <ac:chgData name="alisha saley" userId="92261b077c2843b1" providerId="LiveId" clId="{A6452C20-F4C9-4A4F-96F6-284DFF9742EA}" dt="2023-05-18T15:15:57.277" v="14575" actId="21"/>
          <ac:spMkLst>
            <pc:docMk/>
            <pc:sldMk cId="786059863" sldId="302"/>
            <ac:spMk id="5" creationId="{A78ED1BC-4554-2EAE-5F13-0BED750D611F}"/>
          </ac:spMkLst>
        </pc:spChg>
        <pc:graphicFrameChg chg="add mod modGraphic">
          <ac:chgData name="alisha saley" userId="92261b077c2843b1" providerId="LiveId" clId="{A6452C20-F4C9-4A4F-96F6-284DFF9742EA}" dt="2023-05-18T15:23:28.940" v="15223" actId="1076"/>
          <ac:graphicFrameMkLst>
            <pc:docMk/>
            <pc:sldMk cId="786059863" sldId="302"/>
            <ac:graphicFrameMk id="4" creationId="{ADC9C57B-EE80-F1A0-3F18-2500290E7EEE}"/>
          </ac:graphicFrameMkLst>
        </pc:graphicFrameChg>
      </pc:sldChg>
      <pc:sldChg chg="addSp delSp modSp new del mod">
        <pc:chgData name="alisha saley" userId="92261b077c2843b1" providerId="LiveId" clId="{A6452C20-F4C9-4A4F-96F6-284DFF9742EA}" dt="2023-05-26T16:58:08.232" v="18235" actId="47"/>
        <pc:sldMkLst>
          <pc:docMk/>
          <pc:sldMk cId="3643656270" sldId="303"/>
        </pc:sldMkLst>
        <pc:spChg chg="del">
          <ac:chgData name="alisha saley" userId="92261b077c2843b1" providerId="LiveId" clId="{A6452C20-F4C9-4A4F-96F6-284DFF9742EA}" dt="2023-05-18T15:16:07.161" v="14579" actId="478"/>
          <ac:spMkLst>
            <pc:docMk/>
            <pc:sldMk cId="3643656270" sldId="303"/>
            <ac:spMk id="2" creationId="{9079A027-0CFC-7418-ED83-81A34C9B8A5D}"/>
          </ac:spMkLst>
        </pc:spChg>
        <pc:spChg chg="del">
          <ac:chgData name="alisha saley" userId="92261b077c2843b1" providerId="LiveId" clId="{A6452C20-F4C9-4A4F-96F6-284DFF9742EA}" dt="2023-05-18T15:16:04.988" v="14578" actId="478"/>
          <ac:spMkLst>
            <pc:docMk/>
            <pc:sldMk cId="3643656270" sldId="303"/>
            <ac:spMk id="3" creationId="{57A541DC-9AFB-3C8A-B38A-5593E72E4516}"/>
          </ac:spMkLst>
        </pc:spChg>
        <pc:spChg chg="add mod">
          <ac:chgData name="alisha saley" userId="92261b077c2843b1" providerId="LiveId" clId="{A6452C20-F4C9-4A4F-96F6-284DFF9742EA}" dt="2023-05-19T09:28:44.823" v="17722" actId="20577"/>
          <ac:spMkLst>
            <pc:docMk/>
            <pc:sldMk cId="3643656270" sldId="303"/>
            <ac:spMk id="4" creationId="{7F91A1A8-915C-ECD0-F664-34840C213475}"/>
          </ac:spMkLst>
        </pc:spChg>
      </pc:sldChg>
      <pc:sldChg chg="addSp delSp modSp new mod">
        <pc:chgData name="alisha saley" userId="92261b077c2843b1" providerId="LiveId" clId="{A6452C20-F4C9-4A4F-96F6-284DFF9742EA}" dt="2023-05-19T09:33:59.086" v="17755" actId="20577"/>
        <pc:sldMkLst>
          <pc:docMk/>
          <pc:sldMk cId="3199669648" sldId="304"/>
        </pc:sldMkLst>
        <pc:spChg chg="mod">
          <ac:chgData name="alisha saley" userId="92261b077c2843b1" providerId="LiveId" clId="{A6452C20-F4C9-4A4F-96F6-284DFF9742EA}" dt="2023-05-18T15:56:14.092" v="15747" actId="1076"/>
          <ac:spMkLst>
            <pc:docMk/>
            <pc:sldMk cId="3199669648" sldId="304"/>
            <ac:spMk id="2" creationId="{895287CD-3CA9-A855-9B76-86F8D5BD9952}"/>
          </ac:spMkLst>
        </pc:spChg>
        <pc:spChg chg="del">
          <ac:chgData name="alisha saley" userId="92261b077c2843b1" providerId="LiveId" clId="{A6452C20-F4C9-4A4F-96F6-284DFF9742EA}" dt="2023-05-18T15:23:58.460" v="15225" actId="478"/>
          <ac:spMkLst>
            <pc:docMk/>
            <pc:sldMk cId="3199669648" sldId="304"/>
            <ac:spMk id="3" creationId="{980D39F9-C699-6044-1D1D-0D1E15E95069}"/>
          </ac:spMkLst>
        </pc:spChg>
        <pc:spChg chg="add mod">
          <ac:chgData name="alisha saley" userId="92261b077c2843b1" providerId="LiveId" clId="{A6452C20-F4C9-4A4F-96F6-284DFF9742EA}" dt="2023-05-18T15:55:59.931" v="15746" actId="1076"/>
          <ac:spMkLst>
            <pc:docMk/>
            <pc:sldMk cId="3199669648" sldId="304"/>
            <ac:spMk id="4" creationId="{7CBBE4D9-685D-0FA7-EED8-D1E4E9010742}"/>
          </ac:spMkLst>
        </pc:spChg>
        <pc:spChg chg="add mod">
          <ac:chgData name="alisha saley" userId="92261b077c2843b1" providerId="LiveId" clId="{A6452C20-F4C9-4A4F-96F6-284DFF9742EA}" dt="2023-05-18T15:55:52.153" v="15745" actId="13822"/>
          <ac:spMkLst>
            <pc:docMk/>
            <pc:sldMk cId="3199669648" sldId="304"/>
            <ac:spMk id="5" creationId="{3E16AEBF-4A1C-6F1B-B1FB-13C34EA0D64A}"/>
          </ac:spMkLst>
        </pc:spChg>
        <pc:spChg chg="add mod">
          <ac:chgData name="alisha saley" userId="92261b077c2843b1" providerId="LiveId" clId="{A6452C20-F4C9-4A4F-96F6-284DFF9742EA}" dt="2023-05-18T15:54:47.834" v="15734" actId="164"/>
          <ac:spMkLst>
            <pc:docMk/>
            <pc:sldMk cId="3199669648" sldId="304"/>
            <ac:spMk id="6" creationId="{B78F859B-AD8B-B941-CB2B-43B598165594}"/>
          </ac:spMkLst>
        </pc:spChg>
        <pc:spChg chg="add del mod">
          <ac:chgData name="alisha saley" userId="92261b077c2843b1" providerId="LiveId" clId="{A6452C20-F4C9-4A4F-96F6-284DFF9742EA}" dt="2023-05-18T15:47:31.770" v="15624" actId="478"/>
          <ac:spMkLst>
            <pc:docMk/>
            <pc:sldMk cId="3199669648" sldId="304"/>
            <ac:spMk id="7" creationId="{04CC6F8B-355A-68A9-5D08-1854FFF3DC3A}"/>
          </ac:spMkLst>
        </pc:spChg>
        <pc:spChg chg="add del mod ord">
          <ac:chgData name="alisha saley" userId="92261b077c2843b1" providerId="LiveId" clId="{A6452C20-F4C9-4A4F-96F6-284DFF9742EA}" dt="2023-05-18T15:49:03.594" v="15652" actId="478"/>
          <ac:spMkLst>
            <pc:docMk/>
            <pc:sldMk cId="3199669648" sldId="304"/>
            <ac:spMk id="8" creationId="{23A13EE1-E303-247C-54DD-074D5A1480BD}"/>
          </ac:spMkLst>
        </pc:spChg>
        <pc:spChg chg="add del mod">
          <ac:chgData name="alisha saley" userId="92261b077c2843b1" providerId="LiveId" clId="{A6452C20-F4C9-4A4F-96F6-284DFF9742EA}" dt="2023-05-18T15:49:05.432" v="15653" actId="478"/>
          <ac:spMkLst>
            <pc:docMk/>
            <pc:sldMk cId="3199669648" sldId="304"/>
            <ac:spMk id="9" creationId="{B96FFFA5-36F3-90A3-CF79-DA1CB7029759}"/>
          </ac:spMkLst>
        </pc:spChg>
        <pc:spChg chg="add del mod">
          <ac:chgData name="alisha saley" userId="92261b077c2843b1" providerId="LiveId" clId="{A6452C20-F4C9-4A4F-96F6-284DFF9742EA}" dt="2023-05-18T15:53:46.281" v="15725" actId="478"/>
          <ac:spMkLst>
            <pc:docMk/>
            <pc:sldMk cId="3199669648" sldId="304"/>
            <ac:spMk id="10" creationId="{7ED0EA17-2248-2975-A94A-93A9EF7C22FA}"/>
          </ac:spMkLst>
        </pc:spChg>
        <pc:spChg chg="add del mod">
          <ac:chgData name="alisha saley" userId="92261b077c2843b1" providerId="LiveId" clId="{A6452C20-F4C9-4A4F-96F6-284DFF9742EA}" dt="2023-05-18T15:55:44.527" v="15743" actId="478"/>
          <ac:spMkLst>
            <pc:docMk/>
            <pc:sldMk cId="3199669648" sldId="304"/>
            <ac:spMk id="11" creationId="{31ED07DC-1B01-F22E-9691-70085599D977}"/>
          </ac:spMkLst>
        </pc:spChg>
        <pc:spChg chg="add del mod">
          <ac:chgData name="alisha saley" userId="92261b077c2843b1" providerId="LiveId" clId="{A6452C20-F4C9-4A4F-96F6-284DFF9742EA}" dt="2023-05-18T15:55:42.152" v="15742" actId="478"/>
          <ac:spMkLst>
            <pc:docMk/>
            <pc:sldMk cId="3199669648" sldId="304"/>
            <ac:spMk id="12" creationId="{4D3F7625-EFF4-5E30-6C40-D8E101E98E0E}"/>
          </ac:spMkLst>
        </pc:spChg>
        <pc:spChg chg="add del mod">
          <ac:chgData name="alisha saley" userId="92261b077c2843b1" providerId="LiveId" clId="{A6452C20-F4C9-4A4F-96F6-284DFF9742EA}" dt="2023-05-18T15:55:39.972" v="15741" actId="478"/>
          <ac:spMkLst>
            <pc:docMk/>
            <pc:sldMk cId="3199669648" sldId="304"/>
            <ac:spMk id="13" creationId="{0144F42E-219B-2DA2-856C-700EEF939CEE}"/>
          </ac:spMkLst>
        </pc:spChg>
        <pc:spChg chg="add mod ord">
          <ac:chgData name="alisha saley" userId="92261b077c2843b1" providerId="LiveId" clId="{A6452C20-F4C9-4A4F-96F6-284DFF9742EA}" dt="2023-05-18T15:37:51.370" v="15534" actId="1076"/>
          <ac:spMkLst>
            <pc:docMk/>
            <pc:sldMk cId="3199669648" sldId="304"/>
            <ac:spMk id="14" creationId="{B2904F26-D37E-FD12-DC1C-619398283660}"/>
          </ac:spMkLst>
        </pc:spChg>
        <pc:spChg chg="add mod">
          <ac:chgData name="alisha saley" userId="92261b077c2843b1" providerId="LiveId" clId="{A6452C20-F4C9-4A4F-96F6-284DFF9742EA}" dt="2023-05-18T15:34:52.210" v="15455" actId="164"/>
          <ac:spMkLst>
            <pc:docMk/>
            <pc:sldMk cId="3199669648" sldId="304"/>
            <ac:spMk id="15" creationId="{87A8665C-0E85-6F6C-F14A-9BF49CB99793}"/>
          </ac:spMkLst>
        </pc:spChg>
        <pc:spChg chg="mod">
          <ac:chgData name="alisha saley" userId="92261b077c2843b1" providerId="LiveId" clId="{A6452C20-F4C9-4A4F-96F6-284DFF9742EA}" dt="2023-05-18T15:40:46.445" v="15550" actId="1076"/>
          <ac:spMkLst>
            <pc:docMk/>
            <pc:sldMk cId="3199669648" sldId="304"/>
            <ac:spMk id="18" creationId="{538C2205-A9C1-6F75-114D-D3E31647EBED}"/>
          </ac:spMkLst>
        </pc:spChg>
        <pc:spChg chg="mod">
          <ac:chgData name="alisha saley" userId="92261b077c2843b1" providerId="LiveId" clId="{A6452C20-F4C9-4A4F-96F6-284DFF9742EA}" dt="2023-05-18T15:49:55.162" v="15659" actId="6549"/>
          <ac:spMkLst>
            <pc:docMk/>
            <pc:sldMk cId="3199669648" sldId="304"/>
            <ac:spMk id="19" creationId="{3D08365D-0148-9029-6FC2-20D5E11D5FC7}"/>
          </ac:spMkLst>
        </pc:spChg>
        <pc:spChg chg="add del mod topLvl">
          <ac:chgData name="alisha saley" userId="92261b077c2843b1" providerId="LiveId" clId="{A6452C20-F4C9-4A4F-96F6-284DFF9742EA}" dt="2023-05-18T16:00:02.456" v="15839" actId="478"/>
          <ac:spMkLst>
            <pc:docMk/>
            <pc:sldMk cId="3199669648" sldId="304"/>
            <ac:spMk id="21" creationId="{4C7CB031-4E91-765F-D7DE-09AC30A8798C}"/>
          </ac:spMkLst>
        </pc:spChg>
        <pc:spChg chg="add del mod topLvl">
          <ac:chgData name="alisha saley" userId="92261b077c2843b1" providerId="LiveId" clId="{A6452C20-F4C9-4A4F-96F6-284DFF9742EA}" dt="2023-05-19T09:33:59.086" v="17755" actId="20577"/>
          <ac:spMkLst>
            <pc:docMk/>
            <pc:sldMk cId="3199669648" sldId="304"/>
            <ac:spMk id="22" creationId="{5B135391-382A-5EEB-BEE5-B4183596AEC9}"/>
          </ac:spMkLst>
        </pc:spChg>
        <pc:spChg chg="del mod topLvl">
          <ac:chgData name="alisha saley" userId="92261b077c2843b1" providerId="LiveId" clId="{A6452C20-F4C9-4A4F-96F6-284DFF9742EA}" dt="2023-05-18T15:40:51.191" v="15552" actId="478"/>
          <ac:spMkLst>
            <pc:docMk/>
            <pc:sldMk cId="3199669648" sldId="304"/>
            <ac:spMk id="24" creationId="{937B9465-0669-E2AB-C70A-5B3789756432}"/>
          </ac:spMkLst>
        </pc:spChg>
        <pc:spChg chg="del mod topLvl">
          <ac:chgData name="alisha saley" userId="92261b077c2843b1" providerId="LiveId" clId="{A6452C20-F4C9-4A4F-96F6-284DFF9742EA}" dt="2023-05-18T15:40:49.750" v="15551" actId="478"/>
          <ac:spMkLst>
            <pc:docMk/>
            <pc:sldMk cId="3199669648" sldId="304"/>
            <ac:spMk id="25" creationId="{2FCAEA50-4153-49EF-EDC3-370AB66973C9}"/>
          </ac:spMkLst>
        </pc:spChg>
        <pc:spChg chg="mod">
          <ac:chgData name="alisha saley" userId="92261b077c2843b1" providerId="LiveId" clId="{A6452C20-F4C9-4A4F-96F6-284DFF9742EA}" dt="2023-05-18T15:40:54.789" v="15553"/>
          <ac:spMkLst>
            <pc:docMk/>
            <pc:sldMk cId="3199669648" sldId="304"/>
            <ac:spMk id="27" creationId="{3519582E-7440-F27A-BB6E-C99385011FD8}"/>
          </ac:spMkLst>
        </pc:spChg>
        <pc:spChg chg="mod">
          <ac:chgData name="alisha saley" userId="92261b077c2843b1" providerId="LiveId" clId="{A6452C20-F4C9-4A4F-96F6-284DFF9742EA}" dt="2023-05-18T15:40:54.789" v="15553"/>
          <ac:spMkLst>
            <pc:docMk/>
            <pc:sldMk cId="3199669648" sldId="304"/>
            <ac:spMk id="28" creationId="{844B4F8F-1CA3-64CC-36FC-18836406AC9D}"/>
          </ac:spMkLst>
        </pc:spChg>
        <pc:spChg chg="add mod">
          <ac:chgData name="alisha saley" userId="92261b077c2843b1" providerId="LiveId" clId="{A6452C20-F4C9-4A4F-96F6-284DFF9742EA}" dt="2023-05-19T08:10:16.884" v="16539" actId="207"/>
          <ac:spMkLst>
            <pc:docMk/>
            <pc:sldMk cId="3199669648" sldId="304"/>
            <ac:spMk id="29" creationId="{ABF390CF-FC7A-781C-3A76-F06C6F0F8DE8}"/>
          </ac:spMkLst>
        </pc:spChg>
        <pc:spChg chg="add del mod">
          <ac:chgData name="alisha saley" userId="92261b077c2843b1" providerId="LiveId" clId="{A6452C20-F4C9-4A4F-96F6-284DFF9742EA}" dt="2023-05-18T15:44:00.660" v="15592" actId="478"/>
          <ac:spMkLst>
            <pc:docMk/>
            <pc:sldMk cId="3199669648" sldId="304"/>
            <ac:spMk id="30" creationId="{F2360E9F-36F2-7AA0-C897-4E9CAED0FDC2}"/>
          </ac:spMkLst>
        </pc:spChg>
        <pc:spChg chg="add del mod">
          <ac:chgData name="alisha saley" userId="92261b077c2843b1" providerId="LiveId" clId="{A6452C20-F4C9-4A4F-96F6-284DFF9742EA}" dt="2023-05-18T15:47:13.041" v="15619" actId="478"/>
          <ac:spMkLst>
            <pc:docMk/>
            <pc:sldMk cId="3199669648" sldId="304"/>
            <ac:spMk id="31" creationId="{239E3506-5E37-4850-2545-AB664B5C3BBD}"/>
          </ac:spMkLst>
        </pc:spChg>
        <pc:spChg chg="add del mod">
          <ac:chgData name="alisha saley" userId="92261b077c2843b1" providerId="LiveId" clId="{A6452C20-F4C9-4A4F-96F6-284DFF9742EA}" dt="2023-05-18T15:48:21.428" v="15632" actId="478"/>
          <ac:spMkLst>
            <pc:docMk/>
            <pc:sldMk cId="3199669648" sldId="304"/>
            <ac:spMk id="32" creationId="{293910F3-DF2D-95C1-07BE-990D5FFC28B2}"/>
          </ac:spMkLst>
        </pc:spChg>
        <pc:spChg chg="add mod">
          <ac:chgData name="alisha saley" userId="92261b077c2843b1" providerId="LiveId" clId="{A6452C20-F4C9-4A4F-96F6-284DFF9742EA}" dt="2023-05-18T15:55:03.897" v="15737" actId="164"/>
          <ac:spMkLst>
            <pc:docMk/>
            <pc:sldMk cId="3199669648" sldId="304"/>
            <ac:spMk id="33" creationId="{159912F6-0B49-B5CD-FEFE-49B28B4E798E}"/>
          </ac:spMkLst>
        </pc:spChg>
        <pc:spChg chg="add mod">
          <ac:chgData name="alisha saley" userId="92261b077c2843b1" providerId="LiveId" clId="{A6452C20-F4C9-4A4F-96F6-284DFF9742EA}" dt="2023-05-18T15:54:47.834" v="15734" actId="164"/>
          <ac:spMkLst>
            <pc:docMk/>
            <pc:sldMk cId="3199669648" sldId="304"/>
            <ac:spMk id="34" creationId="{053956BE-70BE-126D-13BE-ADD8B265AF8A}"/>
          </ac:spMkLst>
        </pc:spChg>
        <pc:spChg chg="add mod">
          <ac:chgData name="alisha saley" userId="92261b077c2843b1" providerId="LiveId" clId="{A6452C20-F4C9-4A4F-96F6-284DFF9742EA}" dt="2023-05-18T15:55:32.401" v="15739" actId="164"/>
          <ac:spMkLst>
            <pc:docMk/>
            <pc:sldMk cId="3199669648" sldId="304"/>
            <ac:spMk id="35" creationId="{F7390DB1-E35D-EEEA-D253-F038E44E82C0}"/>
          </ac:spMkLst>
        </pc:spChg>
        <pc:spChg chg="add mod">
          <ac:chgData name="alisha saley" userId="92261b077c2843b1" providerId="LiveId" clId="{A6452C20-F4C9-4A4F-96F6-284DFF9742EA}" dt="2023-05-19T09:27:54.013" v="17713" actId="1038"/>
          <ac:spMkLst>
            <pc:docMk/>
            <pc:sldMk cId="3199669648" sldId="304"/>
            <ac:spMk id="36" creationId="{D23845AD-B28F-77F7-2F50-4C9F0D6D05C5}"/>
          </ac:spMkLst>
        </pc:spChg>
        <pc:spChg chg="add del mod topLvl">
          <ac:chgData name="alisha saley" userId="92261b077c2843b1" providerId="LiveId" clId="{A6452C20-F4C9-4A4F-96F6-284DFF9742EA}" dt="2023-05-18T15:59:15.932" v="15830" actId="478"/>
          <ac:spMkLst>
            <pc:docMk/>
            <pc:sldMk cId="3199669648" sldId="304"/>
            <ac:spMk id="38" creationId="{A68D77A1-3432-1FC1-B516-17E430484AAF}"/>
          </ac:spMkLst>
        </pc:spChg>
        <pc:spChg chg="del mod topLvl">
          <ac:chgData name="alisha saley" userId="92261b077c2843b1" providerId="LiveId" clId="{A6452C20-F4C9-4A4F-96F6-284DFF9742EA}" dt="2023-05-18T15:52:08.587" v="15711" actId="478"/>
          <ac:spMkLst>
            <pc:docMk/>
            <pc:sldMk cId="3199669648" sldId="304"/>
            <ac:spMk id="39" creationId="{931A997E-E067-908A-7513-3C9B47C07787}"/>
          </ac:spMkLst>
        </pc:spChg>
        <pc:spChg chg="mod topLvl">
          <ac:chgData name="alisha saley" userId="92261b077c2843b1" providerId="LiveId" clId="{A6452C20-F4C9-4A4F-96F6-284DFF9742EA}" dt="2023-05-18T15:59:24.803" v="15833" actId="14100"/>
          <ac:spMkLst>
            <pc:docMk/>
            <pc:sldMk cId="3199669648" sldId="304"/>
            <ac:spMk id="41" creationId="{81F243BC-4004-08A5-D1D4-2CDF6EF70571}"/>
          </ac:spMkLst>
        </pc:spChg>
        <pc:spChg chg="mod topLvl">
          <ac:chgData name="alisha saley" userId="92261b077c2843b1" providerId="LiveId" clId="{A6452C20-F4C9-4A4F-96F6-284DFF9742EA}" dt="2023-05-19T09:33:51.281" v="17740" actId="20577"/>
          <ac:spMkLst>
            <pc:docMk/>
            <pc:sldMk cId="3199669648" sldId="304"/>
            <ac:spMk id="42" creationId="{72359E89-330F-4B4D-423C-14C3EF44AE6D}"/>
          </ac:spMkLst>
        </pc:spChg>
        <pc:spChg chg="add del mod">
          <ac:chgData name="alisha saley" userId="92261b077c2843b1" providerId="LiveId" clId="{A6452C20-F4C9-4A4F-96F6-284DFF9742EA}" dt="2023-05-18T16:07:04.454" v="16490" actId="478"/>
          <ac:spMkLst>
            <pc:docMk/>
            <pc:sldMk cId="3199669648" sldId="304"/>
            <ac:spMk id="50" creationId="{38FD36E9-9634-ADAF-F1F6-BD109488EC4F}"/>
          </ac:spMkLst>
        </pc:spChg>
        <pc:spChg chg="add del mod">
          <ac:chgData name="alisha saley" userId="92261b077c2843b1" providerId="LiveId" clId="{A6452C20-F4C9-4A4F-96F6-284DFF9742EA}" dt="2023-05-18T16:06:59.744" v="16488" actId="478"/>
          <ac:spMkLst>
            <pc:docMk/>
            <pc:sldMk cId="3199669648" sldId="304"/>
            <ac:spMk id="51" creationId="{9AF8C1FD-962F-186B-CC3D-B328C4D1D9B5}"/>
          </ac:spMkLst>
        </pc:spChg>
        <pc:spChg chg="add mod">
          <ac:chgData name="alisha saley" userId="92261b077c2843b1" providerId="LiveId" clId="{A6452C20-F4C9-4A4F-96F6-284DFF9742EA}" dt="2023-05-18T15:57:45.766" v="15783" actId="1076"/>
          <ac:spMkLst>
            <pc:docMk/>
            <pc:sldMk cId="3199669648" sldId="304"/>
            <ac:spMk id="52" creationId="{9458F564-B87A-D64F-76BD-F300EEBC3DD0}"/>
          </ac:spMkLst>
        </pc:spChg>
        <pc:spChg chg="add del mod">
          <ac:chgData name="alisha saley" userId="92261b077c2843b1" providerId="LiveId" clId="{A6452C20-F4C9-4A4F-96F6-284DFF9742EA}" dt="2023-05-18T15:58:31.363" v="15815" actId="478"/>
          <ac:spMkLst>
            <pc:docMk/>
            <pc:sldMk cId="3199669648" sldId="304"/>
            <ac:spMk id="53" creationId="{909D0DF2-806B-4E03-2A52-037EB544BCEF}"/>
          </ac:spMkLst>
        </pc:spChg>
        <pc:spChg chg="add mod">
          <ac:chgData name="alisha saley" userId="92261b077c2843b1" providerId="LiveId" clId="{A6452C20-F4C9-4A4F-96F6-284DFF9742EA}" dt="2023-05-18T15:58:09.023" v="15797" actId="20577"/>
          <ac:spMkLst>
            <pc:docMk/>
            <pc:sldMk cId="3199669648" sldId="304"/>
            <ac:spMk id="54" creationId="{E6AD070B-2BD2-AE29-F7B8-11E91534955D}"/>
          </ac:spMkLst>
        </pc:spChg>
        <pc:spChg chg="add del mod">
          <ac:chgData name="alisha saley" userId="92261b077c2843b1" providerId="LiveId" clId="{A6452C20-F4C9-4A4F-96F6-284DFF9742EA}" dt="2023-05-18T15:58:50.658" v="15826" actId="478"/>
          <ac:spMkLst>
            <pc:docMk/>
            <pc:sldMk cId="3199669648" sldId="304"/>
            <ac:spMk id="55" creationId="{D2697571-06C2-7C73-7F53-536B683C31D1}"/>
          </ac:spMkLst>
        </pc:spChg>
        <pc:spChg chg="add mod">
          <ac:chgData name="alisha saley" userId="92261b077c2843b1" providerId="LiveId" clId="{A6452C20-F4C9-4A4F-96F6-284DFF9742EA}" dt="2023-05-18T15:58:27.725" v="15813" actId="20577"/>
          <ac:spMkLst>
            <pc:docMk/>
            <pc:sldMk cId="3199669648" sldId="304"/>
            <ac:spMk id="56" creationId="{2B3376CD-CC61-2EC7-8B82-0A2EC9E28BF6}"/>
          </ac:spMkLst>
        </pc:spChg>
        <pc:spChg chg="add mod">
          <ac:chgData name="alisha saley" userId="92261b077c2843b1" providerId="LiveId" clId="{A6452C20-F4C9-4A4F-96F6-284DFF9742EA}" dt="2023-05-18T15:58:44.749" v="15825" actId="20577"/>
          <ac:spMkLst>
            <pc:docMk/>
            <pc:sldMk cId="3199669648" sldId="304"/>
            <ac:spMk id="57" creationId="{19F0A3F9-7F88-5FAC-D689-B1AEE9CA5F48}"/>
          </ac:spMkLst>
        </pc:spChg>
        <pc:spChg chg="add mod">
          <ac:chgData name="alisha saley" userId="92261b077c2843b1" providerId="LiveId" clId="{A6452C20-F4C9-4A4F-96F6-284DFF9742EA}" dt="2023-05-18T15:59:43.218" v="15838" actId="1076"/>
          <ac:spMkLst>
            <pc:docMk/>
            <pc:sldMk cId="3199669648" sldId="304"/>
            <ac:spMk id="58" creationId="{C6EE3C0C-08BC-C24E-81CE-DA97085AE690}"/>
          </ac:spMkLst>
        </pc:spChg>
        <pc:spChg chg="add mod">
          <ac:chgData name="alisha saley" userId="92261b077c2843b1" providerId="LiveId" clId="{A6452C20-F4C9-4A4F-96F6-284DFF9742EA}" dt="2023-05-18T16:00:23.581" v="15843" actId="1076"/>
          <ac:spMkLst>
            <pc:docMk/>
            <pc:sldMk cId="3199669648" sldId="304"/>
            <ac:spMk id="59" creationId="{0CEBCDD5-24AA-C76C-FF05-8C160A660140}"/>
          </ac:spMkLst>
        </pc:spChg>
        <pc:spChg chg="add mod">
          <ac:chgData name="alisha saley" userId="92261b077c2843b1" providerId="LiveId" clId="{A6452C20-F4C9-4A4F-96F6-284DFF9742EA}" dt="2023-05-18T16:06:16.576" v="16482" actId="164"/>
          <ac:spMkLst>
            <pc:docMk/>
            <pc:sldMk cId="3199669648" sldId="304"/>
            <ac:spMk id="60" creationId="{3A9B96D1-7FF1-96F3-2533-EFD2CED99F36}"/>
          </ac:spMkLst>
        </pc:spChg>
        <pc:spChg chg="add del mod">
          <ac:chgData name="alisha saley" userId="92261b077c2843b1" providerId="LiveId" clId="{A6452C20-F4C9-4A4F-96F6-284DFF9742EA}" dt="2023-05-18T16:02:40.949" v="15995" actId="478"/>
          <ac:spMkLst>
            <pc:docMk/>
            <pc:sldMk cId="3199669648" sldId="304"/>
            <ac:spMk id="61" creationId="{564E3EEA-E213-85C6-C7D8-E2C8D666F278}"/>
          </ac:spMkLst>
        </pc:spChg>
        <pc:spChg chg="add mod">
          <ac:chgData name="alisha saley" userId="92261b077c2843b1" providerId="LiveId" clId="{A6452C20-F4C9-4A4F-96F6-284DFF9742EA}" dt="2023-05-18T16:06:30.423" v="16485" actId="164"/>
          <ac:spMkLst>
            <pc:docMk/>
            <pc:sldMk cId="3199669648" sldId="304"/>
            <ac:spMk id="62" creationId="{42B9A23E-A9A1-DDA9-D717-71CBB635887F}"/>
          </ac:spMkLst>
        </pc:spChg>
        <pc:spChg chg="add del mod">
          <ac:chgData name="alisha saley" userId="92261b077c2843b1" providerId="LiveId" clId="{A6452C20-F4C9-4A4F-96F6-284DFF9742EA}" dt="2023-05-18T16:04:31.013" v="16177" actId="478"/>
          <ac:spMkLst>
            <pc:docMk/>
            <pc:sldMk cId="3199669648" sldId="304"/>
            <ac:spMk id="63" creationId="{D7E93D7A-9B6D-C836-5C4C-EAFB77CFB695}"/>
          </ac:spMkLst>
        </pc:spChg>
        <pc:spChg chg="add mod ord">
          <ac:chgData name="alisha saley" userId="92261b077c2843b1" providerId="LiveId" clId="{A6452C20-F4C9-4A4F-96F6-284DFF9742EA}" dt="2023-05-18T16:07:08.990" v="16491" actId="164"/>
          <ac:spMkLst>
            <pc:docMk/>
            <pc:sldMk cId="3199669648" sldId="304"/>
            <ac:spMk id="64" creationId="{102D8F9D-C3C1-5EC4-27B5-9C4E00B28353}"/>
          </ac:spMkLst>
        </pc:spChg>
        <pc:spChg chg="add mod">
          <ac:chgData name="alisha saley" userId="92261b077c2843b1" providerId="LiveId" clId="{A6452C20-F4C9-4A4F-96F6-284DFF9742EA}" dt="2023-05-18T16:07:29.986" v="16500" actId="1037"/>
          <ac:spMkLst>
            <pc:docMk/>
            <pc:sldMk cId="3199669648" sldId="304"/>
            <ac:spMk id="65" creationId="{0EA3796C-389C-C36D-1E18-0FFF245D2117}"/>
          </ac:spMkLst>
        </pc:spChg>
        <pc:grpChg chg="add del mod">
          <ac:chgData name="alisha saley" userId="92261b077c2843b1" providerId="LiveId" clId="{A6452C20-F4C9-4A4F-96F6-284DFF9742EA}" dt="2023-05-18T15:40:23.837" v="15543" actId="478"/>
          <ac:grpSpMkLst>
            <pc:docMk/>
            <pc:sldMk cId="3199669648" sldId="304"/>
            <ac:grpSpMk id="16" creationId="{B605EAFE-4B39-BC3E-6CC7-8AFC78CA6C4A}"/>
          </ac:grpSpMkLst>
        </pc:grpChg>
        <pc:grpChg chg="add del mod">
          <ac:chgData name="alisha saley" userId="92261b077c2843b1" providerId="LiveId" clId="{A6452C20-F4C9-4A4F-96F6-284DFF9742EA}" dt="2023-05-18T15:49:57.152" v="15660" actId="478"/>
          <ac:grpSpMkLst>
            <pc:docMk/>
            <pc:sldMk cId="3199669648" sldId="304"/>
            <ac:grpSpMk id="17" creationId="{E310E0A9-C0A3-4EE2-46D9-8A40D4EA2217}"/>
          </ac:grpSpMkLst>
        </pc:grpChg>
        <pc:grpChg chg="add del mod ord">
          <ac:chgData name="alisha saley" userId="92261b077c2843b1" providerId="LiveId" clId="{A6452C20-F4C9-4A4F-96F6-284DFF9742EA}" dt="2023-05-18T15:51:57.325" v="15707" actId="165"/>
          <ac:grpSpMkLst>
            <pc:docMk/>
            <pc:sldMk cId="3199669648" sldId="304"/>
            <ac:grpSpMk id="20" creationId="{541926BC-2CC5-F206-23FD-3C6B181F90F2}"/>
          </ac:grpSpMkLst>
        </pc:grpChg>
        <pc:grpChg chg="add del mod">
          <ac:chgData name="alisha saley" userId="92261b077c2843b1" providerId="LiveId" clId="{A6452C20-F4C9-4A4F-96F6-284DFF9742EA}" dt="2023-05-18T15:40:49.750" v="15551" actId="478"/>
          <ac:grpSpMkLst>
            <pc:docMk/>
            <pc:sldMk cId="3199669648" sldId="304"/>
            <ac:grpSpMk id="23" creationId="{06B6F856-ED64-C9A0-48F4-AADC3E752B64}"/>
          </ac:grpSpMkLst>
        </pc:grpChg>
        <pc:grpChg chg="add del mod">
          <ac:chgData name="alisha saley" userId="92261b077c2843b1" providerId="LiveId" clId="{A6452C20-F4C9-4A4F-96F6-284DFF9742EA}" dt="2023-05-18T15:50:01.829" v="15661" actId="478"/>
          <ac:grpSpMkLst>
            <pc:docMk/>
            <pc:sldMk cId="3199669648" sldId="304"/>
            <ac:grpSpMk id="26" creationId="{74FD4138-9E7E-0F14-EAD4-CA51694C8673}"/>
          </ac:grpSpMkLst>
        </pc:grpChg>
        <pc:grpChg chg="add del mod">
          <ac:chgData name="alisha saley" userId="92261b077c2843b1" providerId="LiveId" clId="{A6452C20-F4C9-4A4F-96F6-284DFF9742EA}" dt="2023-05-18T15:51:45.994" v="15703" actId="165"/>
          <ac:grpSpMkLst>
            <pc:docMk/>
            <pc:sldMk cId="3199669648" sldId="304"/>
            <ac:grpSpMk id="37" creationId="{684EF417-C2A0-1D4B-3E17-77CE02C85454}"/>
          </ac:grpSpMkLst>
        </pc:grpChg>
        <pc:grpChg chg="add del mod">
          <ac:chgData name="alisha saley" userId="92261b077c2843b1" providerId="LiveId" clId="{A6452C20-F4C9-4A4F-96F6-284DFF9742EA}" dt="2023-05-18T15:51:31.064" v="15701" actId="165"/>
          <ac:grpSpMkLst>
            <pc:docMk/>
            <pc:sldMk cId="3199669648" sldId="304"/>
            <ac:grpSpMk id="40" creationId="{FC49F75C-3B5E-C8EE-0B5C-D7F24CA9D24B}"/>
          </ac:grpSpMkLst>
        </pc:grpChg>
        <pc:grpChg chg="add del mod">
          <ac:chgData name="alisha saley" userId="92261b077c2843b1" providerId="LiveId" clId="{A6452C20-F4C9-4A4F-96F6-284DFF9742EA}" dt="2023-05-18T15:54:21.557" v="15729" actId="165"/>
          <ac:grpSpMkLst>
            <pc:docMk/>
            <pc:sldMk cId="3199669648" sldId="304"/>
            <ac:grpSpMk id="43" creationId="{0266D635-1704-DA09-DCF8-4CD4220F476B}"/>
          </ac:grpSpMkLst>
        </pc:grpChg>
        <pc:grpChg chg="add del mod">
          <ac:chgData name="alisha saley" userId="92261b077c2843b1" providerId="LiveId" clId="{A6452C20-F4C9-4A4F-96F6-284DFF9742EA}" dt="2023-05-18T15:54:33.921" v="15731" actId="165"/>
          <ac:grpSpMkLst>
            <pc:docMk/>
            <pc:sldMk cId="3199669648" sldId="304"/>
            <ac:grpSpMk id="44" creationId="{52A45651-649B-8F1F-78FE-5266BAB0180C}"/>
          </ac:grpSpMkLst>
        </pc:grpChg>
        <pc:grpChg chg="add mod">
          <ac:chgData name="alisha saley" userId="92261b077c2843b1" providerId="LiveId" clId="{A6452C20-F4C9-4A4F-96F6-284DFF9742EA}" dt="2023-05-18T15:54:43.926" v="15733" actId="338"/>
          <ac:grpSpMkLst>
            <pc:docMk/>
            <pc:sldMk cId="3199669648" sldId="304"/>
            <ac:grpSpMk id="45" creationId="{A51C25B2-0B2E-AD05-9062-9EAE60DDA2BA}"/>
          </ac:grpSpMkLst>
        </pc:grpChg>
        <pc:grpChg chg="add mod">
          <ac:chgData name="alisha saley" userId="92261b077c2843b1" providerId="LiveId" clId="{A6452C20-F4C9-4A4F-96F6-284DFF9742EA}" dt="2023-05-18T15:54:43.926" v="15733" actId="338"/>
          <ac:grpSpMkLst>
            <pc:docMk/>
            <pc:sldMk cId="3199669648" sldId="304"/>
            <ac:grpSpMk id="46" creationId="{F0D1620B-80F4-4AA1-5629-3B460847828B}"/>
          </ac:grpSpMkLst>
        </pc:grpChg>
        <pc:grpChg chg="add mod">
          <ac:chgData name="alisha saley" userId="92261b077c2843b1" providerId="LiveId" clId="{A6452C20-F4C9-4A4F-96F6-284DFF9742EA}" dt="2023-05-18T15:55:03.897" v="15737" actId="164"/>
          <ac:grpSpMkLst>
            <pc:docMk/>
            <pc:sldMk cId="3199669648" sldId="304"/>
            <ac:grpSpMk id="47" creationId="{3FAD85EF-5664-6159-3E09-393859B87740}"/>
          </ac:grpSpMkLst>
        </pc:grpChg>
        <pc:grpChg chg="add mod">
          <ac:chgData name="alisha saley" userId="92261b077c2843b1" providerId="LiveId" clId="{A6452C20-F4C9-4A4F-96F6-284DFF9742EA}" dt="2023-05-18T15:55:32.401" v="15739" actId="164"/>
          <ac:grpSpMkLst>
            <pc:docMk/>
            <pc:sldMk cId="3199669648" sldId="304"/>
            <ac:grpSpMk id="48" creationId="{49AC7C8A-872A-EBBA-4129-D8A233EBB295}"/>
          </ac:grpSpMkLst>
        </pc:grpChg>
        <pc:grpChg chg="add mod">
          <ac:chgData name="alisha saley" userId="92261b077c2843b1" providerId="LiveId" clId="{A6452C20-F4C9-4A4F-96F6-284DFF9742EA}" dt="2023-05-18T16:00:30.197" v="15846" actId="1076"/>
          <ac:grpSpMkLst>
            <pc:docMk/>
            <pc:sldMk cId="3199669648" sldId="304"/>
            <ac:grpSpMk id="49" creationId="{4E0BFB37-22EF-9127-D069-3ADA967F87F8}"/>
          </ac:grpSpMkLst>
        </pc:grpChg>
        <pc:grpChg chg="add mod">
          <ac:chgData name="alisha saley" userId="92261b077c2843b1" providerId="LiveId" clId="{A6452C20-F4C9-4A4F-96F6-284DFF9742EA}" dt="2023-05-18T16:07:39.447" v="16501" actId="1076"/>
          <ac:grpSpMkLst>
            <pc:docMk/>
            <pc:sldMk cId="3199669648" sldId="304"/>
            <ac:grpSpMk id="66" creationId="{073363C5-25FD-8238-969F-BAB722871DF5}"/>
          </ac:grpSpMkLst>
        </pc:grpChg>
        <pc:grpChg chg="add mod">
          <ac:chgData name="alisha saley" userId="92261b077c2843b1" providerId="LiveId" clId="{A6452C20-F4C9-4A4F-96F6-284DFF9742EA}" dt="2023-05-18T16:06:36.633" v="16486" actId="1076"/>
          <ac:grpSpMkLst>
            <pc:docMk/>
            <pc:sldMk cId="3199669648" sldId="304"/>
            <ac:grpSpMk id="67" creationId="{72209A95-C5ED-5995-BCBC-87F1E22A30CA}"/>
          </ac:grpSpMkLst>
        </pc:grpChg>
        <pc:grpChg chg="add del mod">
          <ac:chgData name="alisha saley" userId="92261b077c2843b1" providerId="LiveId" clId="{A6452C20-F4C9-4A4F-96F6-284DFF9742EA}" dt="2023-05-19T08:09:23.143" v="16503" actId="478"/>
          <ac:grpSpMkLst>
            <pc:docMk/>
            <pc:sldMk cId="3199669648" sldId="304"/>
            <ac:grpSpMk id="68" creationId="{42DD7733-EB8A-E1DA-574E-DFB14D449297}"/>
          </ac:grpSpMkLst>
        </pc:grpChg>
      </pc:sldChg>
      <pc:sldChg chg="modSp new del mod">
        <pc:chgData name="alisha saley" userId="92261b077c2843b1" providerId="LiveId" clId="{A6452C20-F4C9-4A4F-96F6-284DFF9742EA}" dt="2023-05-26T16:58:10.216" v="18236" actId="47"/>
        <pc:sldMkLst>
          <pc:docMk/>
          <pc:sldMk cId="2000956669" sldId="305"/>
        </pc:sldMkLst>
        <pc:spChg chg="mod">
          <ac:chgData name="alisha saley" userId="92261b077c2843b1" providerId="LiveId" clId="{A6452C20-F4C9-4A4F-96F6-284DFF9742EA}" dt="2023-05-19T08:14:02.638" v="16792" actId="1076"/>
          <ac:spMkLst>
            <pc:docMk/>
            <pc:sldMk cId="2000956669" sldId="305"/>
            <ac:spMk id="2" creationId="{8EBEF88B-C199-C185-A942-8B84C4D833B0}"/>
          </ac:spMkLst>
        </pc:spChg>
        <pc:spChg chg="mod">
          <ac:chgData name="alisha saley" userId="92261b077c2843b1" providerId="LiveId" clId="{A6452C20-F4C9-4A4F-96F6-284DFF9742EA}" dt="2023-05-19T08:13:58.503" v="16791" actId="1076"/>
          <ac:spMkLst>
            <pc:docMk/>
            <pc:sldMk cId="2000956669" sldId="305"/>
            <ac:spMk id="3" creationId="{ADF68AB1-D36F-8E90-BE2E-9B22D1F8D441}"/>
          </ac:spMkLst>
        </pc:spChg>
      </pc:sldChg>
      <pc:sldChg chg="addSp delSp modSp add del mod">
        <pc:chgData name="alisha saley" userId="92261b077c2843b1" providerId="LiveId" clId="{A6452C20-F4C9-4A4F-96F6-284DFF9742EA}" dt="2023-05-19T09:21:15.990" v="17654" actId="47"/>
        <pc:sldMkLst>
          <pc:docMk/>
          <pc:sldMk cId="3169283464" sldId="306"/>
        </pc:sldMkLst>
        <pc:spChg chg="add mod ord">
          <ac:chgData name="alisha saley" userId="92261b077c2843b1" providerId="LiveId" clId="{A6452C20-F4C9-4A4F-96F6-284DFF9742EA}" dt="2023-05-19T09:20:35.465" v="17646" actId="164"/>
          <ac:spMkLst>
            <pc:docMk/>
            <pc:sldMk cId="3169283464" sldId="306"/>
            <ac:spMk id="4" creationId="{3D31803A-C27F-1395-A45C-B08BFE28AFE5}"/>
          </ac:spMkLst>
        </pc:spChg>
        <pc:spChg chg="add mod ord">
          <ac:chgData name="alisha saley" userId="92261b077c2843b1" providerId="LiveId" clId="{A6452C20-F4C9-4A4F-96F6-284DFF9742EA}" dt="2023-05-19T08:18:22.718" v="16864" actId="1076"/>
          <ac:spMkLst>
            <pc:docMk/>
            <pc:sldMk cId="3169283464" sldId="306"/>
            <ac:spMk id="5" creationId="{9114FB21-B520-FB13-8A42-A952215B7CD6}"/>
          </ac:spMkLst>
        </pc:spChg>
        <pc:spChg chg="add mod ord">
          <ac:chgData name="alisha saley" userId="92261b077c2843b1" providerId="LiveId" clId="{A6452C20-F4C9-4A4F-96F6-284DFF9742EA}" dt="2023-05-19T09:20:35.465" v="17646" actId="164"/>
          <ac:spMkLst>
            <pc:docMk/>
            <pc:sldMk cId="3169283464" sldId="306"/>
            <ac:spMk id="6" creationId="{7A5FFF68-FE8E-D821-A2CC-CDA67A98B08D}"/>
          </ac:spMkLst>
        </pc:spChg>
        <pc:spChg chg="add mod ord">
          <ac:chgData name="alisha saley" userId="92261b077c2843b1" providerId="LiveId" clId="{A6452C20-F4C9-4A4F-96F6-284DFF9742EA}" dt="2023-05-19T09:20:35.465" v="17646" actId="164"/>
          <ac:spMkLst>
            <pc:docMk/>
            <pc:sldMk cId="3169283464" sldId="306"/>
            <ac:spMk id="7" creationId="{8A009C21-10F6-6291-33A3-A5C2F6712B79}"/>
          </ac:spMkLst>
        </pc:spChg>
        <pc:spChg chg="add mod ord">
          <ac:chgData name="alisha saley" userId="92261b077c2843b1" providerId="LiveId" clId="{A6452C20-F4C9-4A4F-96F6-284DFF9742EA}" dt="2023-05-19T09:20:33.025" v="17644" actId="164"/>
          <ac:spMkLst>
            <pc:docMk/>
            <pc:sldMk cId="3169283464" sldId="306"/>
            <ac:spMk id="8" creationId="{E306CC89-3DF5-19D3-04D7-5B67F5815FAD}"/>
          </ac:spMkLst>
        </pc:spChg>
        <pc:spChg chg="add del mod">
          <ac:chgData name="alisha saley" userId="92261b077c2843b1" providerId="LiveId" clId="{A6452C20-F4C9-4A4F-96F6-284DFF9742EA}" dt="2023-05-19T09:19:25.650" v="17629" actId="478"/>
          <ac:spMkLst>
            <pc:docMk/>
            <pc:sldMk cId="3169283464" sldId="306"/>
            <ac:spMk id="9" creationId="{0543BAD9-6E91-E2F5-1CAB-05C575442768}"/>
          </ac:spMkLst>
        </pc:spChg>
        <pc:spChg chg="add del mod">
          <ac:chgData name="alisha saley" userId="92261b077c2843b1" providerId="LiveId" clId="{A6452C20-F4C9-4A4F-96F6-284DFF9742EA}" dt="2023-05-19T09:20:39.359" v="17648" actId="478"/>
          <ac:spMkLst>
            <pc:docMk/>
            <pc:sldMk cId="3169283464" sldId="306"/>
            <ac:spMk id="10" creationId="{8ED148F2-4F1B-1F4A-92BC-A811F4D94575}"/>
          </ac:spMkLst>
        </pc:spChg>
        <pc:spChg chg="add del mod">
          <ac:chgData name="alisha saley" userId="92261b077c2843b1" providerId="LiveId" clId="{A6452C20-F4C9-4A4F-96F6-284DFF9742EA}" dt="2023-05-19T09:19:29.491" v="17632" actId="478"/>
          <ac:spMkLst>
            <pc:docMk/>
            <pc:sldMk cId="3169283464" sldId="306"/>
            <ac:spMk id="11" creationId="{1618F9A1-56C8-8B59-6143-F6EB1DC40520}"/>
          </ac:spMkLst>
        </pc:spChg>
        <pc:spChg chg="add del mod">
          <ac:chgData name="alisha saley" userId="92261b077c2843b1" providerId="LiveId" clId="{A6452C20-F4C9-4A4F-96F6-284DFF9742EA}" dt="2023-05-19T09:19:27.935" v="17631" actId="478"/>
          <ac:spMkLst>
            <pc:docMk/>
            <pc:sldMk cId="3169283464" sldId="306"/>
            <ac:spMk id="12" creationId="{194EBCA4-420A-E0F8-C885-EFADC0ECA320}"/>
          </ac:spMkLst>
        </pc:spChg>
        <pc:spChg chg="add del mod">
          <ac:chgData name="alisha saley" userId="92261b077c2843b1" providerId="LiveId" clId="{A6452C20-F4C9-4A4F-96F6-284DFF9742EA}" dt="2023-05-19T09:19:26.931" v="17630" actId="478"/>
          <ac:spMkLst>
            <pc:docMk/>
            <pc:sldMk cId="3169283464" sldId="306"/>
            <ac:spMk id="13" creationId="{C1918B7A-1FCF-8DA8-10B7-DE9DB1820017}"/>
          </ac:spMkLst>
        </pc:spChg>
        <pc:spChg chg="add del mod">
          <ac:chgData name="alisha saley" userId="92261b077c2843b1" providerId="LiveId" clId="{A6452C20-F4C9-4A4F-96F6-284DFF9742EA}" dt="2023-05-19T09:19:31.521" v="17633" actId="478"/>
          <ac:spMkLst>
            <pc:docMk/>
            <pc:sldMk cId="3169283464" sldId="306"/>
            <ac:spMk id="14" creationId="{28DAFBF3-13A8-1331-8FF9-4FEE81053486}"/>
          </ac:spMkLst>
        </pc:spChg>
        <pc:spChg chg="add mod ord">
          <ac:chgData name="alisha saley" userId="92261b077c2843b1" providerId="LiveId" clId="{A6452C20-F4C9-4A4F-96F6-284DFF9742EA}" dt="2023-05-19T09:20:35.465" v="17646" actId="164"/>
          <ac:spMkLst>
            <pc:docMk/>
            <pc:sldMk cId="3169283464" sldId="306"/>
            <ac:spMk id="15" creationId="{CE913B5C-2841-4481-2964-DB8906558F51}"/>
          </ac:spMkLst>
        </pc:spChg>
        <pc:spChg chg="mod">
          <ac:chgData name="alisha saley" userId="92261b077c2843b1" providerId="LiveId" clId="{A6452C20-F4C9-4A4F-96F6-284DFF9742EA}" dt="2023-05-19T09:20:35.465" v="17646" actId="164"/>
          <ac:spMkLst>
            <pc:docMk/>
            <pc:sldMk cId="3169283464" sldId="306"/>
            <ac:spMk id="25" creationId="{844150D5-9B58-A260-96BF-1C36F911172F}"/>
          </ac:spMkLst>
        </pc:spChg>
        <pc:spChg chg="mod">
          <ac:chgData name="alisha saley" userId="92261b077c2843b1" providerId="LiveId" clId="{A6452C20-F4C9-4A4F-96F6-284DFF9742EA}" dt="2023-05-19T09:20:33.025" v="17644" actId="164"/>
          <ac:spMkLst>
            <pc:docMk/>
            <pc:sldMk cId="3169283464" sldId="306"/>
            <ac:spMk id="39" creationId="{BA0508B2-295C-5105-8C26-75AFA561E974}"/>
          </ac:spMkLst>
        </pc:spChg>
        <pc:spChg chg="mod">
          <ac:chgData name="alisha saley" userId="92261b077c2843b1" providerId="LiveId" clId="{A6452C20-F4C9-4A4F-96F6-284DFF9742EA}" dt="2023-05-19T08:19:57.784" v="16881"/>
          <ac:spMkLst>
            <pc:docMk/>
            <pc:sldMk cId="3169283464" sldId="306"/>
            <ac:spMk id="44" creationId="{969F171D-1E09-F17F-1590-822D6AC93D5A}"/>
          </ac:spMkLst>
        </pc:spChg>
        <pc:spChg chg="mod">
          <ac:chgData name="alisha saley" userId="92261b077c2843b1" providerId="LiveId" clId="{A6452C20-F4C9-4A4F-96F6-284DFF9742EA}" dt="2023-05-19T09:20:35.465" v="17646" actId="164"/>
          <ac:spMkLst>
            <pc:docMk/>
            <pc:sldMk cId="3169283464" sldId="306"/>
            <ac:spMk id="49" creationId="{1666A59C-3D3C-7369-5279-9D9EE5CA259A}"/>
          </ac:spMkLst>
        </pc:spChg>
        <pc:spChg chg="mod">
          <ac:chgData name="alisha saley" userId="92261b077c2843b1" providerId="LiveId" clId="{A6452C20-F4C9-4A4F-96F6-284DFF9742EA}" dt="2023-05-19T09:21:08.843" v="17652" actId="1076"/>
          <ac:spMkLst>
            <pc:docMk/>
            <pc:sldMk cId="3169283464" sldId="306"/>
            <ac:spMk id="66" creationId="{2753147B-3503-B5E4-F4C5-55C36998C2A7}"/>
          </ac:spMkLst>
        </pc:spChg>
        <pc:spChg chg="mod">
          <ac:chgData name="alisha saley" userId="92261b077c2843b1" providerId="LiveId" clId="{A6452C20-F4C9-4A4F-96F6-284DFF9742EA}" dt="2023-05-19T09:21:08.843" v="17652" actId="1076"/>
          <ac:spMkLst>
            <pc:docMk/>
            <pc:sldMk cId="3169283464" sldId="306"/>
            <ac:spMk id="69" creationId="{5657DE51-B93F-43F2-2BC1-723FBAD9E600}"/>
          </ac:spMkLst>
        </pc:spChg>
        <pc:spChg chg="mod">
          <ac:chgData name="alisha saley" userId="92261b077c2843b1" providerId="LiveId" clId="{A6452C20-F4C9-4A4F-96F6-284DFF9742EA}" dt="2023-05-19T09:21:08.843" v="17652" actId="1076"/>
          <ac:spMkLst>
            <pc:docMk/>
            <pc:sldMk cId="3169283464" sldId="306"/>
            <ac:spMk id="72" creationId="{0BC3909E-7BB9-F296-5A75-512611221657}"/>
          </ac:spMkLst>
        </pc:spChg>
        <pc:spChg chg="mod">
          <ac:chgData name="alisha saley" userId="92261b077c2843b1" providerId="LiveId" clId="{A6452C20-F4C9-4A4F-96F6-284DFF9742EA}" dt="2023-05-19T09:21:08.843" v="17652" actId="1076"/>
          <ac:spMkLst>
            <pc:docMk/>
            <pc:sldMk cId="3169283464" sldId="306"/>
            <ac:spMk id="75" creationId="{202D229F-E41F-64F5-B6FA-EFA126AB099C}"/>
          </ac:spMkLst>
        </pc:spChg>
        <pc:spChg chg="mod">
          <ac:chgData name="alisha saley" userId="92261b077c2843b1" providerId="LiveId" clId="{A6452C20-F4C9-4A4F-96F6-284DFF9742EA}" dt="2023-05-19T09:21:08.843" v="17652" actId="1076"/>
          <ac:spMkLst>
            <pc:docMk/>
            <pc:sldMk cId="3169283464" sldId="306"/>
            <ac:spMk id="78" creationId="{E033555E-8933-94E3-689D-44E41EEC7FD0}"/>
          </ac:spMkLst>
        </pc:spChg>
        <pc:spChg chg="mod">
          <ac:chgData name="alisha saley" userId="92261b077c2843b1" providerId="LiveId" clId="{A6452C20-F4C9-4A4F-96F6-284DFF9742EA}" dt="2023-05-19T09:21:08.843" v="17652" actId="1076"/>
          <ac:spMkLst>
            <pc:docMk/>
            <pc:sldMk cId="3169283464" sldId="306"/>
            <ac:spMk id="81" creationId="{9902519C-528C-0ED7-0CAE-5345409E9589}"/>
          </ac:spMkLst>
        </pc:spChg>
        <pc:spChg chg="mod">
          <ac:chgData name="alisha saley" userId="92261b077c2843b1" providerId="LiveId" clId="{A6452C20-F4C9-4A4F-96F6-284DFF9742EA}" dt="2023-05-19T09:21:08.843" v="17652" actId="1076"/>
          <ac:spMkLst>
            <pc:docMk/>
            <pc:sldMk cId="3169283464" sldId="306"/>
            <ac:spMk id="84" creationId="{3042F32C-0786-D6F6-5E09-5509C3E5E77D}"/>
          </ac:spMkLst>
        </pc:spChg>
        <pc:spChg chg="mod">
          <ac:chgData name="alisha saley" userId="92261b077c2843b1" providerId="LiveId" clId="{A6452C20-F4C9-4A4F-96F6-284DFF9742EA}" dt="2023-05-19T09:21:08.843" v="17652" actId="1076"/>
          <ac:spMkLst>
            <pc:docMk/>
            <pc:sldMk cId="3169283464" sldId="306"/>
            <ac:spMk id="87" creationId="{BE3B63A7-55C8-2BAD-7A06-3E66B722DEA8}"/>
          </ac:spMkLst>
        </pc:spChg>
        <pc:grpChg chg="add mod">
          <ac:chgData name="alisha saley" userId="92261b077c2843b1" providerId="LiveId" clId="{A6452C20-F4C9-4A4F-96F6-284DFF9742EA}" dt="2023-05-19T09:20:35.465" v="17646" actId="164"/>
          <ac:grpSpMkLst>
            <pc:docMk/>
            <pc:sldMk cId="3169283464" sldId="306"/>
            <ac:grpSpMk id="16" creationId="{5FF4BDB3-DA91-18CB-CE96-6B2CEF6DAB68}"/>
          </ac:grpSpMkLst>
        </pc:grpChg>
        <pc:grpChg chg="add mod">
          <ac:chgData name="alisha saley" userId="92261b077c2843b1" providerId="LiveId" clId="{A6452C20-F4C9-4A4F-96F6-284DFF9742EA}" dt="2023-05-19T09:20:35.465" v="17646" actId="164"/>
          <ac:grpSpMkLst>
            <pc:docMk/>
            <pc:sldMk cId="3169283464" sldId="306"/>
            <ac:grpSpMk id="18" creationId="{FB7B0591-BA87-4611-C926-E8DC882A8B4E}"/>
          </ac:grpSpMkLst>
        </pc:grpChg>
        <pc:grpChg chg="add del mod">
          <ac:chgData name="alisha saley" userId="92261b077c2843b1" providerId="LiveId" clId="{A6452C20-F4C9-4A4F-96F6-284DFF9742EA}" dt="2023-05-19T08:18:45.487" v="16867" actId="478"/>
          <ac:grpSpMkLst>
            <pc:docMk/>
            <pc:sldMk cId="3169283464" sldId="306"/>
            <ac:grpSpMk id="21" creationId="{6C762A73-6B23-6F05-4583-E95E1E2D6358}"/>
          </ac:grpSpMkLst>
        </pc:grpChg>
        <pc:grpChg chg="add mod">
          <ac:chgData name="alisha saley" userId="92261b077c2843b1" providerId="LiveId" clId="{A6452C20-F4C9-4A4F-96F6-284DFF9742EA}" dt="2023-05-19T09:20:35.465" v="17646" actId="164"/>
          <ac:grpSpMkLst>
            <pc:docMk/>
            <pc:sldMk cId="3169283464" sldId="306"/>
            <ac:grpSpMk id="23" creationId="{E46B4401-2C05-9806-4195-334361CA78C1}"/>
          </ac:grpSpMkLst>
        </pc:grpChg>
        <pc:grpChg chg="add mod">
          <ac:chgData name="alisha saley" userId="92261b077c2843b1" providerId="LiveId" clId="{A6452C20-F4C9-4A4F-96F6-284DFF9742EA}" dt="2023-05-19T09:20:35.465" v="17646" actId="164"/>
          <ac:grpSpMkLst>
            <pc:docMk/>
            <pc:sldMk cId="3169283464" sldId="306"/>
            <ac:grpSpMk id="31" creationId="{2758768D-1D4C-57DE-018F-75245F73A95E}"/>
          </ac:grpSpMkLst>
        </pc:grpChg>
        <pc:grpChg chg="add mod">
          <ac:chgData name="alisha saley" userId="92261b077c2843b1" providerId="LiveId" clId="{A6452C20-F4C9-4A4F-96F6-284DFF9742EA}" dt="2023-05-19T09:20:35.465" v="17646" actId="164"/>
          <ac:grpSpMkLst>
            <pc:docMk/>
            <pc:sldMk cId="3169283464" sldId="306"/>
            <ac:grpSpMk id="35" creationId="{DD988279-B0EC-E05B-8C2F-8FAF3480E3E0}"/>
          </ac:grpSpMkLst>
        </pc:grpChg>
        <pc:grpChg chg="add mod">
          <ac:chgData name="alisha saley" userId="92261b077c2843b1" providerId="LiveId" clId="{A6452C20-F4C9-4A4F-96F6-284DFF9742EA}" dt="2023-05-19T09:20:33.025" v="17644" actId="164"/>
          <ac:grpSpMkLst>
            <pc:docMk/>
            <pc:sldMk cId="3169283464" sldId="306"/>
            <ac:grpSpMk id="37" creationId="{99C7CF50-3515-4AEE-63CA-1365DECC2D46}"/>
          </ac:grpSpMkLst>
        </pc:grpChg>
        <pc:grpChg chg="add del mod">
          <ac:chgData name="alisha saley" userId="92261b077c2843b1" providerId="LiveId" clId="{A6452C20-F4C9-4A4F-96F6-284DFF9742EA}" dt="2023-05-19T08:19:59.485" v="16882" actId="478"/>
          <ac:grpSpMkLst>
            <pc:docMk/>
            <pc:sldMk cId="3169283464" sldId="306"/>
            <ac:grpSpMk id="43" creationId="{80879744-73F8-B867-A211-B967B04CBBEF}"/>
          </ac:grpSpMkLst>
        </pc:grpChg>
        <pc:grpChg chg="add mod">
          <ac:chgData name="alisha saley" userId="92261b077c2843b1" providerId="LiveId" clId="{A6452C20-F4C9-4A4F-96F6-284DFF9742EA}" dt="2023-05-19T09:20:33.025" v="17644" actId="164"/>
          <ac:grpSpMkLst>
            <pc:docMk/>
            <pc:sldMk cId="3169283464" sldId="306"/>
            <ac:grpSpMk id="47" creationId="{00731820-9206-CF5E-4100-F5083457BF2B}"/>
          </ac:grpSpMkLst>
        </pc:grpChg>
        <pc:grpChg chg="add mod">
          <ac:chgData name="alisha saley" userId="92261b077c2843b1" providerId="LiveId" clId="{A6452C20-F4C9-4A4F-96F6-284DFF9742EA}" dt="2023-05-19T09:20:35.465" v="17646" actId="164"/>
          <ac:grpSpMkLst>
            <pc:docMk/>
            <pc:sldMk cId="3169283464" sldId="306"/>
            <ac:grpSpMk id="48" creationId="{30C02194-0B85-6523-400C-71BF9B04470C}"/>
          </ac:grpSpMkLst>
        </pc:grpChg>
        <pc:grpChg chg="add mod">
          <ac:chgData name="alisha saley" userId="92261b077c2843b1" providerId="LiveId" clId="{A6452C20-F4C9-4A4F-96F6-284DFF9742EA}" dt="2023-05-19T09:20:35.465" v="17646" actId="164"/>
          <ac:grpSpMkLst>
            <pc:docMk/>
            <pc:sldMk cId="3169283464" sldId="306"/>
            <ac:grpSpMk id="51" creationId="{FBAD7637-6CF7-2FEB-731D-91D231BB082C}"/>
          </ac:grpSpMkLst>
        </pc:grpChg>
        <pc:grpChg chg="add mod">
          <ac:chgData name="alisha saley" userId="92261b077c2843b1" providerId="LiveId" clId="{A6452C20-F4C9-4A4F-96F6-284DFF9742EA}" dt="2023-05-19T09:20:34.220" v="17645" actId="164"/>
          <ac:grpSpMkLst>
            <pc:docMk/>
            <pc:sldMk cId="3169283464" sldId="306"/>
            <ac:grpSpMk id="52" creationId="{41EBEA29-3CDE-B534-D36B-D225E12608BD}"/>
          </ac:grpSpMkLst>
        </pc:grpChg>
        <pc:grpChg chg="add mod">
          <ac:chgData name="alisha saley" userId="92261b077c2843b1" providerId="LiveId" clId="{A6452C20-F4C9-4A4F-96F6-284DFF9742EA}" dt="2023-05-19T09:20:33.025" v="17644" actId="164"/>
          <ac:grpSpMkLst>
            <pc:docMk/>
            <pc:sldMk cId="3169283464" sldId="306"/>
            <ac:grpSpMk id="53" creationId="{F2C3718D-AFAA-67AA-A869-CB8EC908EDE4}"/>
          </ac:grpSpMkLst>
        </pc:grpChg>
        <pc:grpChg chg="add mod">
          <ac:chgData name="alisha saley" userId="92261b077c2843b1" providerId="LiveId" clId="{A6452C20-F4C9-4A4F-96F6-284DFF9742EA}" dt="2023-05-19T09:21:08.843" v="17652" actId="1076"/>
          <ac:grpSpMkLst>
            <pc:docMk/>
            <pc:sldMk cId="3169283464" sldId="306"/>
            <ac:grpSpMk id="65" creationId="{B865E07A-82A3-7F80-D012-A24975E12522}"/>
          </ac:grpSpMkLst>
        </pc:grpChg>
        <pc:grpChg chg="add mod">
          <ac:chgData name="alisha saley" userId="92261b077c2843b1" providerId="LiveId" clId="{A6452C20-F4C9-4A4F-96F6-284DFF9742EA}" dt="2023-05-19T09:21:08.843" v="17652" actId="1076"/>
          <ac:grpSpMkLst>
            <pc:docMk/>
            <pc:sldMk cId="3169283464" sldId="306"/>
            <ac:grpSpMk id="68" creationId="{C1AF466C-13EB-E7C2-29E8-ED9D863A5643}"/>
          </ac:grpSpMkLst>
        </pc:grpChg>
        <pc:grpChg chg="add mod">
          <ac:chgData name="alisha saley" userId="92261b077c2843b1" providerId="LiveId" clId="{A6452C20-F4C9-4A4F-96F6-284DFF9742EA}" dt="2023-05-19T09:21:08.843" v="17652" actId="1076"/>
          <ac:grpSpMkLst>
            <pc:docMk/>
            <pc:sldMk cId="3169283464" sldId="306"/>
            <ac:grpSpMk id="71" creationId="{F572DB2A-562B-F086-AA4E-F6BDC0CD3129}"/>
          </ac:grpSpMkLst>
        </pc:grpChg>
        <pc:grpChg chg="add mod">
          <ac:chgData name="alisha saley" userId="92261b077c2843b1" providerId="LiveId" clId="{A6452C20-F4C9-4A4F-96F6-284DFF9742EA}" dt="2023-05-19T09:21:08.843" v="17652" actId="1076"/>
          <ac:grpSpMkLst>
            <pc:docMk/>
            <pc:sldMk cId="3169283464" sldId="306"/>
            <ac:grpSpMk id="74" creationId="{67C96FFA-1AA6-8D25-F711-4A107E1B09F4}"/>
          </ac:grpSpMkLst>
        </pc:grpChg>
        <pc:grpChg chg="add mod">
          <ac:chgData name="alisha saley" userId="92261b077c2843b1" providerId="LiveId" clId="{A6452C20-F4C9-4A4F-96F6-284DFF9742EA}" dt="2023-05-19T09:21:08.843" v="17652" actId="1076"/>
          <ac:grpSpMkLst>
            <pc:docMk/>
            <pc:sldMk cId="3169283464" sldId="306"/>
            <ac:grpSpMk id="77" creationId="{D2B0102B-B4C1-AC95-693A-50677046964A}"/>
          </ac:grpSpMkLst>
        </pc:grpChg>
        <pc:grpChg chg="add mod">
          <ac:chgData name="alisha saley" userId="92261b077c2843b1" providerId="LiveId" clId="{A6452C20-F4C9-4A4F-96F6-284DFF9742EA}" dt="2023-05-19T09:21:08.843" v="17652" actId="1076"/>
          <ac:grpSpMkLst>
            <pc:docMk/>
            <pc:sldMk cId="3169283464" sldId="306"/>
            <ac:grpSpMk id="80" creationId="{29E1C6DC-63B2-E92B-A9E1-5E2B16D47A5A}"/>
          </ac:grpSpMkLst>
        </pc:grpChg>
        <pc:grpChg chg="add mod">
          <ac:chgData name="alisha saley" userId="92261b077c2843b1" providerId="LiveId" clId="{A6452C20-F4C9-4A4F-96F6-284DFF9742EA}" dt="2023-05-19T09:21:08.843" v="17652" actId="1076"/>
          <ac:grpSpMkLst>
            <pc:docMk/>
            <pc:sldMk cId="3169283464" sldId="306"/>
            <ac:grpSpMk id="83" creationId="{E3A387F7-42A0-0C85-4F0A-03E6B7B46BAA}"/>
          </ac:grpSpMkLst>
        </pc:grpChg>
        <pc:grpChg chg="add mod">
          <ac:chgData name="alisha saley" userId="92261b077c2843b1" providerId="LiveId" clId="{A6452C20-F4C9-4A4F-96F6-284DFF9742EA}" dt="2023-05-19T09:21:08.843" v="17652" actId="1076"/>
          <ac:grpSpMkLst>
            <pc:docMk/>
            <pc:sldMk cId="3169283464" sldId="306"/>
            <ac:grpSpMk id="86" creationId="{D0A42325-53AB-C6EE-82AC-AD5274FE51CB}"/>
          </ac:grpSpMkLst>
        </pc:grpChg>
        <pc:grpChg chg="add del mod">
          <ac:chgData name="alisha saley" userId="92261b077c2843b1" providerId="LiveId" clId="{A6452C20-F4C9-4A4F-96F6-284DFF9742EA}" dt="2023-05-19T09:21:11.784" v="17653" actId="21"/>
          <ac:grpSpMkLst>
            <pc:docMk/>
            <pc:sldMk cId="3169283464" sldId="306"/>
            <ac:grpSpMk id="89" creationId="{3E60D425-0F59-6DDC-15CC-D7BBC0797CCF}"/>
          </ac:grpSpMkLst>
        </pc:grpChg>
        <pc:picChg chg="add mod">
          <ac:chgData name="alisha saley" userId="92261b077c2843b1" providerId="LiveId" clId="{A6452C20-F4C9-4A4F-96F6-284DFF9742EA}" dt="2023-05-19T09:20:35.465" v="17646" actId="164"/>
          <ac:picMkLst>
            <pc:docMk/>
            <pc:sldMk cId="3169283464" sldId="306"/>
            <ac:picMk id="2" creationId="{18AB0900-3F83-726F-B8AB-C9AC93DBB10C}"/>
          </ac:picMkLst>
        </pc:picChg>
        <pc:picChg chg="add mod">
          <ac:chgData name="alisha saley" userId="92261b077c2843b1" providerId="LiveId" clId="{A6452C20-F4C9-4A4F-96F6-284DFF9742EA}" dt="2023-05-19T09:20:35.465" v="17646" actId="164"/>
          <ac:picMkLst>
            <pc:docMk/>
            <pc:sldMk cId="3169283464" sldId="306"/>
            <ac:picMk id="3" creationId="{EB11096B-180C-D03A-10BB-A27A3F464536}"/>
          </ac:picMkLst>
        </pc:picChg>
        <pc:picChg chg="add mod">
          <ac:chgData name="alisha saley" userId="92261b077c2843b1" providerId="LiveId" clId="{A6452C20-F4C9-4A4F-96F6-284DFF9742EA}" dt="2023-05-19T08:18:22.718" v="16864" actId="1076"/>
          <ac:picMkLst>
            <pc:docMk/>
            <pc:sldMk cId="3169283464" sldId="306"/>
            <ac:picMk id="19" creationId="{7917982A-EAE6-4C4D-9617-C76689D6B6CF}"/>
          </ac:picMkLst>
        </pc:picChg>
        <pc:picChg chg="mod">
          <ac:chgData name="alisha saley" userId="92261b077c2843b1" providerId="LiveId" clId="{A6452C20-F4C9-4A4F-96F6-284DFF9742EA}" dt="2023-05-19T09:20:34.220" v="17645" actId="164"/>
          <ac:picMkLst>
            <pc:docMk/>
            <pc:sldMk cId="3169283464" sldId="306"/>
            <ac:picMk id="20" creationId="{C0ADF11D-803D-42AB-E39C-AD231A233FD0}"/>
          </ac:picMkLst>
        </pc:picChg>
        <pc:picChg chg="mod">
          <ac:chgData name="alisha saley" userId="92261b077c2843b1" providerId="LiveId" clId="{A6452C20-F4C9-4A4F-96F6-284DFF9742EA}" dt="2023-05-19T09:20:34.220" v="17645" actId="164"/>
          <ac:picMkLst>
            <pc:docMk/>
            <pc:sldMk cId="3169283464" sldId="306"/>
            <ac:picMk id="22" creationId="{882FB1ED-51BF-FE9C-2479-9BACCD690FBD}"/>
          </ac:picMkLst>
        </pc:picChg>
        <pc:picChg chg="mod">
          <ac:chgData name="alisha saley" userId="92261b077c2843b1" providerId="LiveId" clId="{A6452C20-F4C9-4A4F-96F6-284DFF9742EA}" dt="2023-05-19T09:20:35.465" v="17646" actId="164"/>
          <ac:picMkLst>
            <pc:docMk/>
            <pc:sldMk cId="3169283464" sldId="306"/>
            <ac:picMk id="24" creationId="{5567F28E-2DE5-F092-2686-753CD3AD9BDC}"/>
          </ac:picMkLst>
        </pc:picChg>
        <pc:picChg chg="mod">
          <ac:chgData name="alisha saley" userId="92261b077c2843b1" providerId="LiveId" clId="{A6452C20-F4C9-4A4F-96F6-284DFF9742EA}" dt="2023-05-19T09:20:35.465" v="17646" actId="164"/>
          <ac:picMkLst>
            <pc:docMk/>
            <pc:sldMk cId="3169283464" sldId="306"/>
            <ac:picMk id="26" creationId="{2283A77B-5B60-759F-B9AF-5DC0D515E4E0}"/>
          </ac:picMkLst>
        </pc:picChg>
        <pc:picChg chg="mod">
          <ac:chgData name="alisha saley" userId="92261b077c2843b1" providerId="LiveId" clId="{A6452C20-F4C9-4A4F-96F6-284DFF9742EA}" dt="2023-05-19T09:20:35.465" v="17646" actId="164"/>
          <ac:picMkLst>
            <pc:docMk/>
            <pc:sldMk cId="3169283464" sldId="306"/>
            <ac:picMk id="27" creationId="{8F94CDE5-7D32-5A22-6BEB-ABC1DF3BF7B3}"/>
          </ac:picMkLst>
        </pc:picChg>
        <pc:picChg chg="mod">
          <ac:chgData name="alisha saley" userId="92261b077c2843b1" providerId="LiveId" clId="{A6452C20-F4C9-4A4F-96F6-284DFF9742EA}" dt="2023-05-19T09:20:35.465" v="17646" actId="164"/>
          <ac:picMkLst>
            <pc:docMk/>
            <pc:sldMk cId="3169283464" sldId="306"/>
            <ac:picMk id="28" creationId="{06C7B92B-B6AF-961D-EFD0-9D9DA795DEA2}"/>
          </ac:picMkLst>
        </pc:picChg>
        <pc:picChg chg="add mod">
          <ac:chgData name="alisha saley" userId="92261b077c2843b1" providerId="LiveId" clId="{A6452C20-F4C9-4A4F-96F6-284DFF9742EA}" dt="2023-05-19T09:20:35.465" v="17646" actId="164"/>
          <ac:picMkLst>
            <pc:docMk/>
            <pc:sldMk cId="3169283464" sldId="306"/>
            <ac:picMk id="29" creationId="{95461DCA-7A86-5951-E66F-3CAE970FD9B8}"/>
          </ac:picMkLst>
        </pc:picChg>
        <pc:picChg chg="mod">
          <ac:chgData name="alisha saley" userId="92261b077c2843b1" providerId="LiveId" clId="{A6452C20-F4C9-4A4F-96F6-284DFF9742EA}" dt="2023-05-19T09:20:34.220" v="17645" actId="164"/>
          <ac:picMkLst>
            <pc:docMk/>
            <pc:sldMk cId="3169283464" sldId="306"/>
            <ac:picMk id="30" creationId="{6E13EAA4-1392-6DCF-EDCE-455C400F1D6D}"/>
          </ac:picMkLst>
        </pc:picChg>
        <pc:picChg chg="mod ord">
          <ac:chgData name="alisha saley" userId="92261b077c2843b1" providerId="LiveId" clId="{A6452C20-F4C9-4A4F-96F6-284DFF9742EA}" dt="2023-05-19T09:20:34.220" v="17645" actId="164"/>
          <ac:picMkLst>
            <pc:docMk/>
            <pc:sldMk cId="3169283464" sldId="306"/>
            <ac:picMk id="32" creationId="{46CA3F87-3A55-1927-250F-EEAE18CF6D4B}"/>
          </ac:picMkLst>
        </pc:picChg>
        <pc:picChg chg="add mod">
          <ac:chgData name="alisha saley" userId="92261b077c2843b1" providerId="LiveId" clId="{A6452C20-F4C9-4A4F-96F6-284DFF9742EA}" dt="2023-05-19T09:20:35.465" v="17646" actId="164"/>
          <ac:picMkLst>
            <pc:docMk/>
            <pc:sldMk cId="3169283464" sldId="306"/>
            <ac:picMk id="33" creationId="{E0E14F43-225A-3778-7842-A857714F70A9}"/>
          </ac:picMkLst>
        </pc:picChg>
        <pc:picChg chg="mod">
          <ac:chgData name="alisha saley" userId="92261b077c2843b1" providerId="LiveId" clId="{A6452C20-F4C9-4A4F-96F6-284DFF9742EA}" dt="2023-05-19T09:20:34.220" v="17645" actId="164"/>
          <ac:picMkLst>
            <pc:docMk/>
            <pc:sldMk cId="3169283464" sldId="306"/>
            <ac:picMk id="34" creationId="{30628B1B-F79B-2802-D592-18C9A76157C1}"/>
          </ac:picMkLst>
        </pc:picChg>
        <pc:picChg chg="mod">
          <ac:chgData name="alisha saley" userId="92261b077c2843b1" providerId="LiveId" clId="{A6452C20-F4C9-4A4F-96F6-284DFF9742EA}" dt="2023-05-19T09:20:34.220" v="17645" actId="164"/>
          <ac:picMkLst>
            <pc:docMk/>
            <pc:sldMk cId="3169283464" sldId="306"/>
            <ac:picMk id="36" creationId="{E51C9A58-6C54-9345-81BF-72ADD5E6EA68}"/>
          </ac:picMkLst>
        </pc:picChg>
        <pc:picChg chg="mod">
          <ac:chgData name="alisha saley" userId="92261b077c2843b1" providerId="LiveId" clId="{A6452C20-F4C9-4A4F-96F6-284DFF9742EA}" dt="2023-05-19T09:20:33.025" v="17644" actId="164"/>
          <ac:picMkLst>
            <pc:docMk/>
            <pc:sldMk cId="3169283464" sldId="306"/>
            <ac:picMk id="38" creationId="{274161A9-43BD-C294-A56A-EAE083ABC57F}"/>
          </ac:picMkLst>
        </pc:picChg>
        <pc:picChg chg="mod">
          <ac:chgData name="alisha saley" userId="92261b077c2843b1" providerId="LiveId" clId="{A6452C20-F4C9-4A4F-96F6-284DFF9742EA}" dt="2023-05-19T09:21:08.843" v="17652" actId="1076"/>
          <ac:picMkLst>
            <pc:docMk/>
            <pc:sldMk cId="3169283464" sldId="306"/>
            <ac:picMk id="40" creationId="{92BD250D-F269-82BC-F943-38E2ED720B2B}"/>
          </ac:picMkLst>
        </pc:picChg>
        <pc:picChg chg="mod">
          <ac:chgData name="alisha saley" userId="92261b077c2843b1" providerId="LiveId" clId="{A6452C20-F4C9-4A4F-96F6-284DFF9742EA}" dt="2023-05-19T09:20:33.025" v="17644" actId="164"/>
          <ac:picMkLst>
            <pc:docMk/>
            <pc:sldMk cId="3169283464" sldId="306"/>
            <ac:picMk id="41" creationId="{9FA7BDCA-A66B-BAFE-9222-69BD6ACAE661}"/>
          </ac:picMkLst>
        </pc:picChg>
        <pc:picChg chg="mod">
          <ac:chgData name="alisha saley" userId="92261b077c2843b1" providerId="LiveId" clId="{A6452C20-F4C9-4A4F-96F6-284DFF9742EA}" dt="2023-05-19T09:20:35.465" v="17646" actId="164"/>
          <ac:picMkLst>
            <pc:docMk/>
            <pc:sldMk cId="3169283464" sldId="306"/>
            <ac:picMk id="42" creationId="{6AA5B555-BE98-0AC0-8D65-C18BDAE0A283}"/>
          </ac:picMkLst>
        </pc:picChg>
        <pc:picChg chg="mod">
          <ac:chgData name="alisha saley" userId="92261b077c2843b1" providerId="LiveId" clId="{A6452C20-F4C9-4A4F-96F6-284DFF9742EA}" dt="2023-05-19T08:19:57.784" v="16881"/>
          <ac:picMkLst>
            <pc:docMk/>
            <pc:sldMk cId="3169283464" sldId="306"/>
            <ac:picMk id="45" creationId="{7EC6A872-5A87-14B7-8366-051F24A74E4F}"/>
          </ac:picMkLst>
        </pc:picChg>
        <pc:picChg chg="add mod">
          <ac:chgData name="alisha saley" userId="92261b077c2843b1" providerId="LiveId" clId="{A6452C20-F4C9-4A4F-96F6-284DFF9742EA}" dt="2023-05-19T09:20:33.025" v="17644" actId="164"/>
          <ac:picMkLst>
            <pc:docMk/>
            <pc:sldMk cId="3169283464" sldId="306"/>
            <ac:picMk id="46" creationId="{2587FEEF-5961-26FC-460B-DFFB6ED33205}"/>
          </ac:picMkLst>
        </pc:picChg>
        <pc:picChg chg="mod">
          <ac:chgData name="alisha saley" userId="92261b077c2843b1" providerId="LiveId" clId="{A6452C20-F4C9-4A4F-96F6-284DFF9742EA}" dt="2023-05-19T09:20:35.465" v="17646" actId="164"/>
          <ac:picMkLst>
            <pc:docMk/>
            <pc:sldMk cId="3169283464" sldId="306"/>
            <ac:picMk id="50" creationId="{F8289C33-A398-D1A6-5D66-92199DB4A231}"/>
          </ac:picMkLst>
        </pc:picChg>
        <pc:picChg chg="add mod">
          <ac:chgData name="alisha saley" userId="92261b077c2843b1" providerId="LiveId" clId="{A6452C20-F4C9-4A4F-96F6-284DFF9742EA}" dt="2023-05-19T09:21:08.843" v="17652" actId="1076"/>
          <ac:picMkLst>
            <pc:docMk/>
            <pc:sldMk cId="3169283464" sldId="306"/>
            <ac:picMk id="54" creationId="{0D6A67D8-B717-A887-B1FC-63F5E78A9EDC}"/>
          </ac:picMkLst>
        </pc:picChg>
        <pc:picChg chg="add mod">
          <ac:chgData name="alisha saley" userId="92261b077c2843b1" providerId="LiveId" clId="{A6452C20-F4C9-4A4F-96F6-284DFF9742EA}" dt="2023-05-19T09:21:08.843" v="17652" actId="1076"/>
          <ac:picMkLst>
            <pc:docMk/>
            <pc:sldMk cId="3169283464" sldId="306"/>
            <ac:picMk id="55" creationId="{9431CB89-4193-AD7A-D3EC-281B51A1FD3C}"/>
          </ac:picMkLst>
        </pc:picChg>
        <pc:picChg chg="add mod">
          <ac:chgData name="alisha saley" userId="92261b077c2843b1" providerId="LiveId" clId="{A6452C20-F4C9-4A4F-96F6-284DFF9742EA}" dt="2023-05-19T09:21:08.843" v="17652" actId="1076"/>
          <ac:picMkLst>
            <pc:docMk/>
            <pc:sldMk cId="3169283464" sldId="306"/>
            <ac:picMk id="56" creationId="{D5E327EF-BF1F-2078-17AF-8AD5FFB14084}"/>
          </ac:picMkLst>
        </pc:picChg>
        <pc:picChg chg="add mod">
          <ac:chgData name="alisha saley" userId="92261b077c2843b1" providerId="LiveId" clId="{A6452C20-F4C9-4A4F-96F6-284DFF9742EA}" dt="2023-05-19T09:21:08.843" v="17652" actId="1076"/>
          <ac:picMkLst>
            <pc:docMk/>
            <pc:sldMk cId="3169283464" sldId="306"/>
            <ac:picMk id="57" creationId="{E28D49BA-CF7A-5274-1107-D675EC72DC95}"/>
          </ac:picMkLst>
        </pc:picChg>
        <pc:picChg chg="add mod">
          <ac:chgData name="alisha saley" userId="92261b077c2843b1" providerId="LiveId" clId="{A6452C20-F4C9-4A4F-96F6-284DFF9742EA}" dt="2023-05-19T09:21:08.843" v="17652" actId="1076"/>
          <ac:picMkLst>
            <pc:docMk/>
            <pc:sldMk cId="3169283464" sldId="306"/>
            <ac:picMk id="58" creationId="{3DE4684D-20B3-5518-4AF3-C629A45BAC74}"/>
          </ac:picMkLst>
        </pc:picChg>
        <pc:picChg chg="add mod">
          <ac:chgData name="alisha saley" userId="92261b077c2843b1" providerId="LiveId" clId="{A6452C20-F4C9-4A4F-96F6-284DFF9742EA}" dt="2023-05-19T09:21:08.843" v="17652" actId="1076"/>
          <ac:picMkLst>
            <pc:docMk/>
            <pc:sldMk cId="3169283464" sldId="306"/>
            <ac:picMk id="59" creationId="{57F61366-CB6E-7D2F-D9A5-F4368A3AAE95}"/>
          </ac:picMkLst>
        </pc:picChg>
        <pc:picChg chg="add mod">
          <ac:chgData name="alisha saley" userId="92261b077c2843b1" providerId="LiveId" clId="{A6452C20-F4C9-4A4F-96F6-284DFF9742EA}" dt="2023-05-19T09:21:08.843" v="17652" actId="1076"/>
          <ac:picMkLst>
            <pc:docMk/>
            <pc:sldMk cId="3169283464" sldId="306"/>
            <ac:picMk id="60" creationId="{E32F951D-1F0D-D845-159F-D06FF0A73E5E}"/>
          </ac:picMkLst>
        </pc:picChg>
        <pc:picChg chg="add mod">
          <ac:chgData name="alisha saley" userId="92261b077c2843b1" providerId="LiveId" clId="{A6452C20-F4C9-4A4F-96F6-284DFF9742EA}" dt="2023-05-19T09:21:08.843" v="17652" actId="1076"/>
          <ac:picMkLst>
            <pc:docMk/>
            <pc:sldMk cId="3169283464" sldId="306"/>
            <ac:picMk id="61" creationId="{3ECE9AA9-BBA1-FED7-53A0-19CCFE635828}"/>
          </ac:picMkLst>
        </pc:picChg>
        <pc:picChg chg="add mod">
          <ac:chgData name="alisha saley" userId="92261b077c2843b1" providerId="LiveId" clId="{A6452C20-F4C9-4A4F-96F6-284DFF9742EA}" dt="2023-05-19T09:21:08.843" v="17652" actId="1076"/>
          <ac:picMkLst>
            <pc:docMk/>
            <pc:sldMk cId="3169283464" sldId="306"/>
            <ac:picMk id="62" creationId="{57CEF3A6-F483-DE30-0974-FB2DF53BE59A}"/>
          </ac:picMkLst>
        </pc:picChg>
        <pc:picChg chg="add mod">
          <ac:chgData name="alisha saley" userId="92261b077c2843b1" providerId="LiveId" clId="{A6452C20-F4C9-4A4F-96F6-284DFF9742EA}" dt="2023-05-19T09:21:08.843" v="17652" actId="1076"/>
          <ac:picMkLst>
            <pc:docMk/>
            <pc:sldMk cId="3169283464" sldId="306"/>
            <ac:picMk id="63" creationId="{DEB778DD-CA39-4B1D-D52A-C58A5B5569FA}"/>
          </ac:picMkLst>
        </pc:picChg>
        <pc:picChg chg="add mod">
          <ac:chgData name="alisha saley" userId="92261b077c2843b1" providerId="LiveId" clId="{A6452C20-F4C9-4A4F-96F6-284DFF9742EA}" dt="2023-05-19T09:21:08.843" v="17652" actId="1076"/>
          <ac:picMkLst>
            <pc:docMk/>
            <pc:sldMk cId="3169283464" sldId="306"/>
            <ac:picMk id="64" creationId="{4B319995-37D0-1FA0-B89D-D66C7BF7094F}"/>
          </ac:picMkLst>
        </pc:picChg>
        <pc:picChg chg="mod">
          <ac:chgData name="alisha saley" userId="92261b077c2843b1" providerId="LiveId" clId="{A6452C20-F4C9-4A4F-96F6-284DFF9742EA}" dt="2023-05-19T09:21:08.843" v="17652" actId="1076"/>
          <ac:picMkLst>
            <pc:docMk/>
            <pc:sldMk cId="3169283464" sldId="306"/>
            <ac:picMk id="67" creationId="{4DEB1FE8-133F-D2B0-CFEE-199B86B128D9}"/>
          </ac:picMkLst>
        </pc:picChg>
        <pc:picChg chg="mod">
          <ac:chgData name="alisha saley" userId="92261b077c2843b1" providerId="LiveId" clId="{A6452C20-F4C9-4A4F-96F6-284DFF9742EA}" dt="2023-05-19T09:21:08.843" v="17652" actId="1076"/>
          <ac:picMkLst>
            <pc:docMk/>
            <pc:sldMk cId="3169283464" sldId="306"/>
            <ac:picMk id="70" creationId="{29DDBF05-A53E-4A25-3810-F448E644AD68}"/>
          </ac:picMkLst>
        </pc:picChg>
        <pc:picChg chg="mod">
          <ac:chgData name="alisha saley" userId="92261b077c2843b1" providerId="LiveId" clId="{A6452C20-F4C9-4A4F-96F6-284DFF9742EA}" dt="2023-05-19T09:21:08.843" v="17652" actId="1076"/>
          <ac:picMkLst>
            <pc:docMk/>
            <pc:sldMk cId="3169283464" sldId="306"/>
            <ac:picMk id="73" creationId="{FD32AD89-ABF1-F305-465B-324D16EAA527}"/>
          </ac:picMkLst>
        </pc:picChg>
        <pc:picChg chg="mod">
          <ac:chgData name="alisha saley" userId="92261b077c2843b1" providerId="LiveId" clId="{A6452C20-F4C9-4A4F-96F6-284DFF9742EA}" dt="2023-05-19T09:21:08.843" v="17652" actId="1076"/>
          <ac:picMkLst>
            <pc:docMk/>
            <pc:sldMk cId="3169283464" sldId="306"/>
            <ac:picMk id="76" creationId="{50BACA3C-BA6A-350D-6156-B962B9484DAC}"/>
          </ac:picMkLst>
        </pc:picChg>
        <pc:picChg chg="mod">
          <ac:chgData name="alisha saley" userId="92261b077c2843b1" providerId="LiveId" clId="{A6452C20-F4C9-4A4F-96F6-284DFF9742EA}" dt="2023-05-19T09:21:08.843" v="17652" actId="1076"/>
          <ac:picMkLst>
            <pc:docMk/>
            <pc:sldMk cId="3169283464" sldId="306"/>
            <ac:picMk id="79" creationId="{A16A0313-90EC-8060-D459-D3F3A7D65944}"/>
          </ac:picMkLst>
        </pc:picChg>
        <pc:picChg chg="mod">
          <ac:chgData name="alisha saley" userId="92261b077c2843b1" providerId="LiveId" clId="{A6452C20-F4C9-4A4F-96F6-284DFF9742EA}" dt="2023-05-19T09:21:08.843" v="17652" actId="1076"/>
          <ac:picMkLst>
            <pc:docMk/>
            <pc:sldMk cId="3169283464" sldId="306"/>
            <ac:picMk id="82" creationId="{77B23EFD-8E55-D7A2-928D-3042F3AA4739}"/>
          </ac:picMkLst>
        </pc:picChg>
        <pc:picChg chg="mod">
          <ac:chgData name="alisha saley" userId="92261b077c2843b1" providerId="LiveId" clId="{A6452C20-F4C9-4A4F-96F6-284DFF9742EA}" dt="2023-05-19T09:21:08.843" v="17652" actId="1076"/>
          <ac:picMkLst>
            <pc:docMk/>
            <pc:sldMk cId="3169283464" sldId="306"/>
            <ac:picMk id="85" creationId="{ECE3FE6B-9762-6F96-F3A0-051500A34179}"/>
          </ac:picMkLst>
        </pc:picChg>
        <pc:picChg chg="mod">
          <ac:chgData name="alisha saley" userId="92261b077c2843b1" providerId="LiveId" clId="{A6452C20-F4C9-4A4F-96F6-284DFF9742EA}" dt="2023-05-19T09:21:08.843" v="17652" actId="1076"/>
          <ac:picMkLst>
            <pc:docMk/>
            <pc:sldMk cId="3169283464" sldId="306"/>
            <ac:picMk id="88" creationId="{E513BE5D-9914-E270-3575-36471F6546AA}"/>
          </ac:picMkLst>
        </pc:picChg>
      </pc:sldChg>
      <pc:sldChg chg="addSp delSp modSp add mod">
        <pc:chgData name="alisha saley" userId="92261b077c2843b1" providerId="LiveId" clId="{A6452C20-F4C9-4A4F-96F6-284DFF9742EA}" dt="2023-05-19T08:35:11.934" v="17087" actId="14100"/>
        <pc:sldMkLst>
          <pc:docMk/>
          <pc:sldMk cId="819583361" sldId="307"/>
        </pc:sldMkLst>
        <pc:spChg chg="add mod">
          <ac:chgData name="alisha saley" userId="92261b077c2843b1" providerId="LiveId" clId="{A6452C20-F4C9-4A4F-96F6-284DFF9742EA}" dt="2023-05-19T08:30:15.077" v="17015" actId="1076"/>
          <ac:spMkLst>
            <pc:docMk/>
            <pc:sldMk cId="819583361" sldId="307"/>
            <ac:spMk id="2" creationId="{0DFB01A8-F6C1-46DD-CB58-FCA301ACB41A}"/>
          </ac:spMkLst>
        </pc:spChg>
        <pc:spChg chg="add mod">
          <ac:chgData name="alisha saley" userId="92261b077c2843b1" providerId="LiveId" clId="{A6452C20-F4C9-4A4F-96F6-284DFF9742EA}" dt="2023-05-19T08:32:04.375" v="17044" actId="1037"/>
          <ac:spMkLst>
            <pc:docMk/>
            <pc:sldMk cId="819583361" sldId="307"/>
            <ac:spMk id="3" creationId="{94D549EF-0785-4C76-6271-F290CA60BB07}"/>
          </ac:spMkLst>
        </pc:spChg>
        <pc:spChg chg="add mod">
          <ac:chgData name="alisha saley" userId="92261b077c2843b1" providerId="LiveId" clId="{A6452C20-F4C9-4A4F-96F6-284DFF9742EA}" dt="2023-05-19T08:34:33.061" v="17076" actId="14100"/>
          <ac:spMkLst>
            <pc:docMk/>
            <pc:sldMk cId="819583361" sldId="307"/>
            <ac:spMk id="4" creationId="{7144FB4E-D6D5-A8DB-B0CB-E1103B75A92B}"/>
          </ac:spMkLst>
        </pc:spChg>
        <pc:spChg chg="add mod">
          <ac:chgData name="alisha saley" userId="92261b077c2843b1" providerId="LiveId" clId="{A6452C20-F4C9-4A4F-96F6-284DFF9742EA}" dt="2023-05-19T08:34:37.927" v="17077" actId="1076"/>
          <ac:spMkLst>
            <pc:docMk/>
            <pc:sldMk cId="819583361" sldId="307"/>
            <ac:spMk id="5" creationId="{4B5AACAB-A1B0-3C29-2AE5-CF7C46A143B2}"/>
          </ac:spMkLst>
        </pc:spChg>
        <pc:spChg chg="add mod">
          <ac:chgData name="alisha saley" userId="92261b077c2843b1" providerId="LiveId" clId="{A6452C20-F4C9-4A4F-96F6-284DFF9742EA}" dt="2023-05-19T08:32:18.703" v="17047" actId="1076"/>
          <ac:spMkLst>
            <pc:docMk/>
            <pc:sldMk cId="819583361" sldId="307"/>
            <ac:spMk id="6" creationId="{C1F9AD04-3700-CD87-E47D-F864DBA4447F}"/>
          </ac:spMkLst>
        </pc:spChg>
        <pc:spChg chg="add del mod">
          <ac:chgData name="alisha saley" userId="92261b077c2843b1" providerId="LiveId" clId="{A6452C20-F4C9-4A4F-96F6-284DFF9742EA}" dt="2023-05-19T08:34:52.644" v="17082" actId="478"/>
          <ac:spMkLst>
            <pc:docMk/>
            <pc:sldMk cId="819583361" sldId="307"/>
            <ac:spMk id="7" creationId="{4826612F-B181-7BD6-75F2-096E72DD9158}"/>
          </ac:spMkLst>
        </pc:spChg>
        <pc:spChg chg="add del mod">
          <ac:chgData name="alisha saley" userId="92261b077c2843b1" providerId="LiveId" clId="{A6452C20-F4C9-4A4F-96F6-284DFF9742EA}" dt="2023-05-19T08:34:50.171" v="17080" actId="478"/>
          <ac:spMkLst>
            <pc:docMk/>
            <pc:sldMk cId="819583361" sldId="307"/>
            <ac:spMk id="8" creationId="{E83EC4F2-F832-7EE0-3FBC-49EFB452CF7C}"/>
          </ac:spMkLst>
        </pc:spChg>
        <pc:spChg chg="add del mod">
          <ac:chgData name="alisha saley" userId="92261b077c2843b1" providerId="LiveId" clId="{A6452C20-F4C9-4A4F-96F6-284DFF9742EA}" dt="2023-05-19T08:34:51.360" v="17081" actId="478"/>
          <ac:spMkLst>
            <pc:docMk/>
            <pc:sldMk cId="819583361" sldId="307"/>
            <ac:spMk id="9" creationId="{368D0762-7C74-2280-5DCF-F8C078A627F9}"/>
          </ac:spMkLst>
        </pc:spChg>
        <pc:spChg chg="add del mod">
          <ac:chgData name="alisha saley" userId="92261b077c2843b1" providerId="LiveId" clId="{A6452C20-F4C9-4A4F-96F6-284DFF9742EA}" dt="2023-05-19T08:33:57.247" v="17072" actId="21"/>
          <ac:spMkLst>
            <pc:docMk/>
            <pc:sldMk cId="819583361" sldId="307"/>
            <ac:spMk id="10" creationId="{DE2D225D-FCB1-D743-641A-875E82109DFF}"/>
          </ac:spMkLst>
        </pc:spChg>
        <pc:spChg chg="add del mod">
          <ac:chgData name="alisha saley" userId="92261b077c2843b1" providerId="LiveId" clId="{A6452C20-F4C9-4A4F-96F6-284DFF9742EA}" dt="2023-05-19T08:34:48.446" v="17079" actId="478"/>
          <ac:spMkLst>
            <pc:docMk/>
            <pc:sldMk cId="819583361" sldId="307"/>
            <ac:spMk id="11" creationId="{E7346CE0-FBBF-CAB0-7215-F2C9787A25FF}"/>
          </ac:spMkLst>
        </pc:spChg>
        <pc:spChg chg="add mod">
          <ac:chgData name="alisha saley" userId="92261b077c2843b1" providerId="LiveId" clId="{A6452C20-F4C9-4A4F-96F6-284DFF9742EA}" dt="2023-05-19T08:35:11.934" v="17087" actId="14100"/>
          <ac:spMkLst>
            <pc:docMk/>
            <pc:sldMk cId="819583361" sldId="307"/>
            <ac:spMk id="12" creationId="{3E747E7B-E8B8-589B-E338-137B92535D83}"/>
          </ac:spMkLst>
        </pc:spChg>
        <pc:spChg chg="del">
          <ac:chgData name="alisha saley" userId="92261b077c2843b1" providerId="LiveId" clId="{A6452C20-F4C9-4A4F-96F6-284DFF9742EA}" dt="2023-05-19T08:33:48.475" v="17069" actId="478"/>
          <ac:spMkLst>
            <pc:docMk/>
            <pc:sldMk cId="819583361" sldId="307"/>
            <ac:spMk id="28" creationId="{4211B89C-9680-3065-206F-1F0F7BEF3CF1}"/>
          </ac:spMkLst>
        </pc:spChg>
        <pc:spChg chg="del">
          <ac:chgData name="alisha saley" userId="92261b077c2843b1" providerId="LiveId" clId="{A6452C20-F4C9-4A4F-96F6-284DFF9742EA}" dt="2023-05-19T08:29:34.501" v="17010" actId="478"/>
          <ac:spMkLst>
            <pc:docMk/>
            <pc:sldMk cId="819583361" sldId="307"/>
            <ac:spMk id="31" creationId="{CB5F9DA5-C930-C963-22D2-40B32DC77668}"/>
          </ac:spMkLst>
        </pc:spChg>
        <pc:spChg chg="del mod">
          <ac:chgData name="alisha saley" userId="92261b077c2843b1" providerId="LiveId" clId="{A6452C20-F4C9-4A4F-96F6-284DFF9742EA}" dt="2023-05-19T08:31:19.882" v="17033" actId="478"/>
          <ac:spMkLst>
            <pc:docMk/>
            <pc:sldMk cId="819583361" sldId="307"/>
            <ac:spMk id="35" creationId="{9211D546-467A-2B75-EF96-CBEB80833DBD}"/>
          </ac:spMkLst>
        </pc:spChg>
        <pc:spChg chg="del mod">
          <ac:chgData name="alisha saley" userId="92261b077c2843b1" providerId="LiveId" clId="{A6452C20-F4C9-4A4F-96F6-284DFF9742EA}" dt="2023-05-19T08:33:45.989" v="17068" actId="478"/>
          <ac:spMkLst>
            <pc:docMk/>
            <pc:sldMk cId="819583361" sldId="307"/>
            <ac:spMk id="39" creationId="{5B9CC851-2EAB-0F66-458F-F8888C49E9CA}"/>
          </ac:spMkLst>
        </pc:spChg>
        <pc:spChg chg="mod">
          <ac:chgData name="alisha saley" userId="92261b077c2843b1" providerId="LiveId" clId="{A6452C20-F4C9-4A4F-96F6-284DFF9742EA}" dt="2023-05-19T08:30:10.021" v="17014" actId="1076"/>
          <ac:spMkLst>
            <pc:docMk/>
            <pc:sldMk cId="819583361" sldId="307"/>
            <ac:spMk id="58" creationId="{5FDFC29F-AAC3-6F5A-A54A-B6B733E15819}"/>
          </ac:spMkLst>
        </pc:spChg>
        <pc:spChg chg="mod">
          <ac:chgData name="alisha saley" userId="92261b077c2843b1" providerId="LiveId" clId="{A6452C20-F4C9-4A4F-96F6-284DFF9742EA}" dt="2023-05-19T08:30:10.021" v="17014" actId="1076"/>
          <ac:spMkLst>
            <pc:docMk/>
            <pc:sldMk cId="819583361" sldId="307"/>
            <ac:spMk id="59" creationId="{1173EA26-E82B-941B-4B73-C8D53BF8A23B}"/>
          </ac:spMkLst>
        </pc:spChg>
        <pc:spChg chg="mod">
          <ac:chgData name="alisha saley" userId="92261b077c2843b1" providerId="LiveId" clId="{A6452C20-F4C9-4A4F-96F6-284DFF9742EA}" dt="2023-05-19T08:30:10.021" v="17014" actId="1076"/>
          <ac:spMkLst>
            <pc:docMk/>
            <pc:sldMk cId="819583361" sldId="307"/>
            <ac:spMk id="60" creationId="{8F435653-E872-1072-BCD2-62A76E0C32C1}"/>
          </ac:spMkLst>
        </pc:spChg>
        <pc:spChg chg="del">
          <ac:chgData name="alisha saley" userId="92261b077c2843b1" providerId="LiveId" clId="{A6452C20-F4C9-4A4F-96F6-284DFF9742EA}" dt="2023-05-19T08:29:30.816" v="17007" actId="478"/>
          <ac:spMkLst>
            <pc:docMk/>
            <pc:sldMk cId="819583361" sldId="307"/>
            <ac:spMk id="74" creationId="{544900FF-8406-2864-77F3-E0BDA90CEEEF}"/>
          </ac:spMkLst>
        </pc:spChg>
        <pc:spChg chg="del">
          <ac:chgData name="alisha saley" userId="92261b077c2843b1" providerId="LiveId" clId="{A6452C20-F4C9-4A4F-96F6-284DFF9742EA}" dt="2023-05-19T08:29:32.444" v="17008" actId="478"/>
          <ac:spMkLst>
            <pc:docMk/>
            <pc:sldMk cId="819583361" sldId="307"/>
            <ac:spMk id="75" creationId="{81A3734C-1D1A-6DDA-3B68-49890402F957}"/>
          </ac:spMkLst>
        </pc:spChg>
        <pc:grpChg chg="mod">
          <ac:chgData name="alisha saley" userId="92261b077c2843b1" providerId="LiveId" clId="{A6452C20-F4C9-4A4F-96F6-284DFF9742EA}" dt="2023-05-19T08:30:10.021" v="17014" actId="1076"/>
          <ac:grpSpMkLst>
            <pc:docMk/>
            <pc:sldMk cId="819583361" sldId="307"/>
            <ac:grpSpMk id="56" creationId="{31230BB5-3467-C704-67D7-09BD7FE01B30}"/>
          </ac:grpSpMkLst>
        </pc:grpChg>
        <pc:grpChg chg="mod">
          <ac:chgData name="alisha saley" userId="92261b077c2843b1" providerId="LiveId" clId="{A6452C20-F4C9-4A4F-96F6-284DFF9742EA}" dt="2023-05-19T08:30:10.021" v="17014" actId="1076"/>
          <ac:grpSpMkLst>
            <pc:docMk/>
            <pc:sldMk cId="819583361" sldId="307"/>
            <ac:grpSpMk id="57" creationId="{30F5AF42-FD94-4B40-0157-AEF99EDADD40}"/>
          </ac:grpSpMkLst>
        </pc:grpChg>
        <pc:picChg chg="mod">
          <ac:chgData name="alisha saley" userId="92261b077c2843b1" providerId="LiveId" clId="{A6452C20-F4C9-4A4F-96F6-284DFF9742EA}" dt="2023-05-19T08:30:10.021" v="17014" actId="1076"/>
          <ac:picMkLst>
            <pc:docMk/>
            <pc:sldMk cId="819583361" sldId="307"/>
            <ac:picMk id="61" creationId="{08FED7E7-6506-5515-2D63-8C302D884A20}"/>
          </ac:picMkLst>
        </pc:picChg>
        <pc:picChg chg="mod">
          <ac:chgData name="alisha saley" userId="92261b077c2843b1" providerId="LiveId" clId="{A6452C20-F4C9-4A4F-96F6-284DFF9742EA}" dt="2023-05-19T08:30:10.021" v="17014" actId="1076"/>
          <ac:picMkLst>
            <pc:docMk/>
            <pc:sldMk cId="819583361" sldId="307"/>
            <ac:picMk id="62" creationId="{28F42FEA-1D6F-ED05-6876-8266B0303339}"/>
          </ac:picMkLst>
        </pc:picChg>
        <pc:picChg chg="mod">
          <ac:chgData name="alisha saley" userId="92261b077c2843b1" providerId="LiveId" clId="{A6452C20-F4C9-4A4F-96F6-284DFF9742EA}" dt="2023-05-19T08:30:10.021" v="17014" actId="1076"/>
          <ac:picMkLst>
            <pc:docMk/>
            <pc:sldMk cId="819583361" sldId="307"/>
            <ac:picMk id="63" creationId="{788396AE-B611-E44C-8BE3-5E735C8447F9}"/>
          </ac:picMkLst>
        </pc:picChg>
        <pc:picChg chg="mod">
          <ac:chgData name="alisha saley" userId="92261b077c2843b1" providerId="LiveId" clId="{A6452C20-F4C9-4A4F-96F6-284DFF9742EA}" dt="2023-05-19T08:30:10.021" v="17014" actId="1076"/>
          <ac:picMkLst>
            <pc:docMk/>
            <pc:sldMk cId="819583361" sldId="307"/>
            <ac:picMk id="64" creationId="{E0F9CBC5-F03D-CB26-9F27-38099469BC1C}"/>
          </ac:picMkLst>
        </pc:picChg>
        <pc:picChg chg="mod">
          <ac:chgData name="alisha saley" userId="92261b077c2843b1" providerId="LiveId" clId="{A6452C20-F4C9-4A4F-96F6-284DFF9742EA}" dt="2023-05-19T08:30:10.021" v="17014" actId="1076"/>
          <ac:picMkLst>
            <pc:docMk/>
            <pc:sldMk cId="819583361" sldId="307"/>
            <ac:picMk id="65" creationId="{4137337E-D089-A57A-9755-45979084D526}"/>
          </ac:picMkLst>
        </pc:picChg>
        <pc:picChg chg="mod">
          <ac:chgData name="alisha saley" userId="92261b077c2843b1" providerId="LiveId" clId="{A6452C20-F4C9-4A4F-96F6-284DFF9742EA}" dt="2023-05-19T08:30:10.021" v="17014" actId="1076"/>
          <ac:picMkLst>
            <pc:docMk/>
            <pc:sldMk cId="819583361" sldId="307"/>
            <ac:picMk id="66" creationId="{29F102F8-708F-EC8D-6213-4F0255FABADF}"/>
          </ac:picMkLst>
        </pc:picChg>
        <pc:picChg chg="mod">
          <ac:chgData name="alisha saley" userId="92261b077c2843b1" providerId="LiveId" clId="{A6452C20-F4C9-4A4F-96F6-284DFF9742EA}" dt="2023-05-19T08:30:10.021" v="17014" actId="1076"/>
          <ac:picMkLst>
            <pc:docMk/>
            <pc:sldMk cId="819583361" sldId="307"/>
            <ac:picMk id="67" creationId="{F88C351E-2228-DE7D-C76B-304E1FDBD48A}"/>
          </ac:picMkLst>
        </pc:picChg>
        <pc:picChg chg="mod">
          <ac:chgData name="alisha saley" userId="92261b077c2843b1" providerId="LiveId" clId="{A6452C20-F4C9-4A4F-96F6-284DFF9742EA}" dt="2023-05-19T08:30:10.021" v="17014" actId="1076"/>
          <ac:picMkLst>
            <pc:docMk/>
            <pc:sldMk cId="819583361" sldId="307"/>
            <ac:picMk id="68" creationId="{EE1FEBF4-AC7F-34A3-C494-5D865613F5AF}"/>
          </ac:picMkLst>
        </pc:picChg>
        <pc:picChg chg="mod">
          <ac:chgData name="alisha saley" userId="92261b077c2843b1" providerId="LiveId" clId="{A6452C20-F4C9-4A4F-96F6-284DFF9742EA}" dt="2023-05-19T08:30:10.021" v="17014" actId="1076"/>
          <ac:picMkLst>
            <pc:docMk/>
            <pc:sldMk cId="819583361" sldId="307"/>
            <ac:picMk id="69" creationId="{7E823087-376E-21AE-ADC3-BD714BE0070E}"/>
          </ac:picMkLst>
        </pc:picChg>
        <pc:picChg chg="mod">
          <ac:chgData name="alisha saley" userId="92261b077c2843b1" providerId="LiveId" clId="{A6452C20-F4C9-4A4F-96F6-284DFF9742EA}" dt="2023-05-19T08:30:10.021" v="17014" actId="1076"/>
          <ac:picMkLst>
            <pc:docMk/>
            <pc:sldMk cId="819583361" sldId="307"/>
            <ac:picMk id="70" creationId="{3947F756-DF02-6417-61F7-27C8F7065554}"/>
          </ac:picMkLst>
        </pc:picChg>
        <pc:picChg chg="mod">
          <ac:chgData name="alisha saley" userId="92261b077c2843b1" providerId="LiveId" clId="{A6452C20-F4C9-4A4F-96F6-284DFF9742EA}" dt="2023-05-19T08:30:10.021" v="17014" actId="1076"/>
          <ac:picMkLst>
            <pc:docMk/>
            <pc:sldMk cId="819583361" sldId="307"/>
            <ac:picMk id="71" creationId="{1A06D875-EF1A-9023-0E21-EE7EC69100A2}"/>
          </ac:picMkLst>
        </pc:picChg>
      </pc:sldChg>
      <pc:sldChg chg="add">
        <pc:chgData name="alisha saley" userId="92261b077c2843b1" providerId="LiveId" clId="{A6452C20-F4C9-4A4F-96F6-284DFF9742EA}" dt="2023-05-19T08:34:44.488" v="17078" actId="2890"/>
        <pc:sldMkLst>
          <pc:docMk/>
          <pc:sldMk cId="3397165582" sldId="308"/>
        </pc:sldMkLst>
      </pc:sldChg>
      <pc:sldChg chg="addSp delSp modSp new mod modShow">
        <pc:chgData name="alisha saley" userId="92261b077c2843b1" providerId="LiveId" clId="{A6452C20-F4C9-4A4F-96F6-284DFF9742EA}" dt="2023-05-26T16:58:56.123" v="18241" actId="729"/>
        <pc:sldMkLst>
          <pc:docMk/>
          <pc:sldMk cId="864073857" sldId="309"/>
        </pc:sldMkLst>
        <pc:spChg chg="del mod">
          <ac:chgData name="alisha saley" userId="92261b077c2843b1" providerId="LiveId" clId="{A6452C20-F4C9-4A4F-96F6-284DFF9742EA}" dt="2023-05-19T09:04:43.887" v="17302" actId="478"/>
          <ac:spMkLst>
            <pc:docMk/>
            <pc:sldMk cId="864073857" sldId="309"/>
            <ac:spMk id="2" creationId="{A9B98033-3F8B-5BB3-326A-15116D66E91C}"/>
          </ac:spMkLst>
        </pc:spChg>
        <pc:spChg chg="mod">
          <ac:chgData name="alisha saley" userId="92261b077c2843b1" providerId="LiveId" clId="{A6452C20-F4C9-4A4F-96F6-284DFF9742EA}" dt="2023-05-26T16:58:30.366" v="18237" actId="20577"/>
          <ac:spMkLst>
            <pc:docMk/>
            <pc:sldMk cId="864073857" sldId="309"/>
            <ac:spMk id="3" creationId="{238D1469-FA9E-7F97-B913-485FDADCF200}"/>
          </ac:spMkLst>
        </pc:spChg>
        <pc:picChg chg="add mod modCrop">
          <ac:chgData name="alisha saley" userId="92261b077c2843b1" providerId="LiveId" clId="{A6452C20-F4C9-4A4F-96F6-284DFF9742EA}" dt="2023-05-19T09:05:43.961" v="17421" actId="1076"/>
          <ac:picMkLst>
            <pc:docMk/>
            <pc:sldMk cId="864073857" sldId="309"/>
            <ac:picMk id="5" creationId="{325B5A6F-43A7-DDF6-5BF9-7F14A46364D4}"/>
          </ac:picMkLst>
        </pc:picChg>
      </pc:sldChg>
      <pc:sldChg chg="addSp delSp modSp add mod">
        <pc:chgData name="alisha saley" userId="92261b077c2843b1" providerId="LiveId" clId="{A6452C20-F4C9-4A4F-96F6-284DFF9742EA}" dt="2023-05-19T09:16:32.359" v="17611" actId="478"/>
        <pc:sldMkLst>
          <pc:docMk/>
          <pc:sldMk cId="507660937" sldId="310"/>
        </pc:sldMkLst>
        <pc:spChg chg="mod">
          <ac:chgData name="alisha saley" userId="92261b077c2843b1" providerId="LiveId" clId="{A6452C20-F4C9-4A4F-96F6-284DFF9742EA}" dt="2023-05-19T09:12:35.665" v="17554" actId="1076"/>
          <ac:spMkLst>
            <pc:docMk/>
            <pc:sldMk cId="507660937" sldId="310"/>
            <ac:spMk id="18" creationId="{33B061E8-0EA0-8C93-3248-E18D44F37BC9}"/>
          </ac:spMkLst>
        </pc:spChg>
        <pc:spChg chg="mod">
          <ac:chgData name="alisha saley" userId="92261b077c2843b1" providerId="LiveId" clId="{A6452C20-F4C9-4A4F-96F6-284DFF9742EA}" dt="2023-05-19T09:12:35.665" v="17554" actId="1076"/>
          <ac:spMkLst>
            <pc:docMk/>
            <pc:sldMk cId="507660937" sldId="310"/>
            <ac:spMk id="19" creationId="{D28D50A0-29F8-A938-ED7F-155A94E86BAE}"/>
          </ac:spMkLst>
        </pc:spChg>
        <pc:spChg chg="mod">
          <ac:chgData name="alisha saley" userId="92261b077c2843b1" providerId="LiveId" clId="{A6452C20-F4C9-4A4F-96F6-284DFF9742EA}" dt="2023-05-19T09:12:35.665" v="17554" actId="1076"/>
          <ac:spMkLst>
            <pc:docMk/>
            <pc:sldMk cId="507660937" sldId="310"/>
            <ac:spMk id="20" creationId="{B6184CB0-B6DD-4AA5-492D-9E21EFC71CF6}"/>
          </ac:spMkLst>
        </pc:spChg>
        <pc:spChg chg="add del mod">
          <ac:chgData name="alisha saley" userId="92261b077c2843b1" providerId="LiveId" clId="{A6452C20-F4C9-4A4F-96F6-284DFF9742EA}" dt="2023-05-19T09:16:22.509" v="17607" actId="478"/>
          <ac:spMkLst>
            <pc:docMk/>
            <pc:sldMk cId="507660937" sldId="310"/>
            <ac:spMk id="35" creationId="{249D1786-9EC0-7591-A99D-B4DB6845564C}"/>
          </ac:spMkLst>
        </pc:spChg>
        <pc:spChg chg="add mod">
          <ac:chgData name="alisha saley" userId="92261b077c2843b1" providerId="LiveId" clId="{A6452C20-F4C9-4A4F-96F6-284DFF9742EA}" dt="2023-05-19T09:12:29.889" v="17550" actId="1076"/>
          <ac:spMkLst>
            <pc:docMk/>
            <pc:sldMk cId="507660937" sldId="310"/>
            <ac:spMk id="36" creationId="{4C4299ED-32D0-60EC-A36B-51361B644B28}"/>
          </ac:spMkLst>
        </pc:spChg>
        <pc:spChg chg="add del mod">
          <ac:chgData name="alisha saley" userId="92261b077c2843b1" providerId="LiveId" clId="{A6452C20-F4C9-4A4F-96F6-284DFF9742EA}" dt="2023-05-19T09:16:29.870" v="17609" actId="478"/>
          <ac:spMkLst>
            <pc:docMk/>
            <pc:sldMk cId="507660937" sldId="310"/>
            <ac:spMk id="37" creationId="{53AF1F88-33C4-83EA-0B83-7590C373B755}"/>
          </ac:spMkLst>
        </pc:spChg>
        <pc:grpChg chg="mod">
          <ac:chgData name="alisha saley" userId="92261b077c2843b1" providerId="LiveId" clId="{A6452C20-F4C9-4A4F-96F6-284DFF9742EA}" dt="2023-05-19T09:12:35.665" v="17554" actId="1076"/>
          <ac:grpSpMkLst>
            <pc:docMk/>
            <pc:sldMk cId="507660937" sldId="310"/>
            <ac:grpSpMk id="4" creationId="{67B01177-BFEC-4577-493A-7DADFF9BF852}"/>
          </ac:grpSpMkLst>
        </pc:grpChg>
        <pc:grpChg chg="mod">
          <ac:chgData name="alisha saley" userId="92261b077c2843b1" providerId="LiveId" clId="{A6452C20-F4C9-4A4F-96F6-284DFF9742EA}" dt="2023-05-19T09:12:35.665" v="17554" actId="1076"/>
          <ac:grpSpMkLst>
            <pc:docMk/>
            <pc:sldMk cId="507660937" sldId="310"/>
            <ac:grpSpMk id="23" creationId="{BDCC8DBC-7C22-D569-AA81-5024B89CAA1B}"/>
          </ac:grpSpMkLst>
        </pc:grpChg>
        <pc:picChg chg="mod">
          <ac:chgData name="alisha saley" userId="92261b077c2843b1" providerId="LiveId" clId="{A6452C20-F4C9-4A4F-96F6-284DFF9742EA}" dt="2023-05-19T09:12:35.665" v="17554" actId="1076"/>
          <ac:picMkLst>
            <pc:docMk/>
            <pc:sldMk cId="507660937" sldId="310"/>
            <ac:picMk id="5" creationId="{43BF1361-7C75-0D7E-A6A5-71FADAC0060F}"/>
          </ac:picMkLst>
        </pc:picChg>
        <pc:picChg chg="mod">
          <ac:chgData name="alisha saley" userId="92261b077c2843b1" providerId="LiveId" clId="{A6452C20-F4C9-4A4F-96F6-284DFF9742EA}" dt="2023-05-19T09:12:35.665" v="17554" actId="1076"/>
          <ac:picMkLst>
            <pc:docMk/>
            <pc:sldMk cId="507660937" sldId="310"/>
            <ac:picMk id="6" creationId="{F0C76A49-FF70-876F-C85E-1C0C999BFE03}"/>
          </ac:picMkLst>
        </pc:picChg>
        <pc:picChg chg="mod">
          <ac:chgData name="alisha saley" userId="92261b077c2843b1" providerId="LiveId" clId="{A6452C20-F4C9-4A4F-96F6-284DFF9742EA}" dt="2023-05-19T09:12:35.665" v="17554" actId="1076"/>
          <ac:picMkLst>
            <pc:docMk/>
            <pc:sldMk cId="507660937" sldId="310"/>
            <ac:picMk id="7" creationId="{DB47BAFC-5735-B6F4-9C8C-E45811C8E3BD}"/>
          </ac:picMkLst>
        </pc:picChg>
        <pc:picChg chg="mod">
          <ac:chgData name="alisha saley" userId="92261b077c2843b1" providerId="LiveId" clId="{A6452C20-F4C9-4A4F-96F6-284DFF9742EA}" dt="2023-05-19T09:12:35.665" v="17554" actId="1076"/>
          <ac:picMkLst>
            <pc:docMk/>
            <pc:sldMk cId="507660937" sldId="310"/>
            <ac:picMk id="8" creationId="{209748A5-10D6-B17A-E196-D781BE79D353}"/>
          </ac:picMkLst>
        </pc:picChg>
        <pc:picChg chg="mod">
          <ac:chgData name="alisha saley" userId="92261b077c2843b1" providerId="LiveId" clId="{A6452C20-F4C9-4A4F-96F6-284DFF9742EA}" dt="2023-05-19T09:12:35.665" v="17554" actId="1076"/>
          <ac:picMkLst>
            <pc:docMk/>
            <pc:sldMk cId="507660937" sldId="310"/>
            <ac:picMk id="9" creationId="{339E87E8-3978-6578-4F6E-DC13B695152A}"/>
          </ac:picMkLst>
        </pc:picChg>
        <pc:picChg chg="mod">
          <ac:chgData name="alisha saley" userId="92261b077c2843b1" providerId="LiveId" clId="{A6452C20-F4C9-4A4F-96F6-284DFF9742EA}" dt="2023-05-19T09:12:35.665" v="17554" actId="1076"/>
          <ac:picMkLst>
            <pc:docMk/>
            <pc:sldMk cId="507660937" sldId="310"/>
            <ac:picMk id="10" creationId="{00352334-5681-CA3B-2E45-13B670C84F38}"/>
          </ac:picMkLst>
        </pc:picChg>
        <pc:picChg chg="mod">
          <ac:chgData name="alisha saley" userId="92261b077c2843b1" providerId="LiveId" clId="{A6452C20-F4C9-4A4F-96F6-284DFF9742EA}" dt="2023-05-19T09:12:35.665" v="17554" actId="1076"/>
          <ac:picMkLst>
            <pc:docMk/>
            <pc:sldMk cId="507660937" sldId="310"/>
            <ac:picMk id="11" creationId="{C687DC36-51A7-DE6D-1003-5B4F0207A22D}"/>
          </ac:picMkLst>
        </pc:picChg>
        <pc:picChg chg="mod">
          <ac:chgData name="alisha saley" userId="92261b077c2843b1" providerId="LiveId" clId="{A6452C20-F4C9-4A4F-96F6-284DFF9742EA}" dt="2023-05-19T09:12:35.665" v="17554" actId="1076"/>
          <ac:picMkLst>
            <pc:docMk/>
            <pc:sldMk cId="507660937" sldId="310"/>
            <ac:picMk id="12" creationId="{CF9D8950-7202-0239-3A4F-74A918D65D29}"/>
          </ac:picMkLst>
        </pc:picChg>
        <pc:picChg chg="mod">
          <ac:chgData name="alisha saley" userId="92261b077c2843b1" providerId="LiveId" clId="{A6452C20-F4C9-4A4F-96F6-284DFF9742EA}" dt="2023-05-19T09:12:35.665" v="17554" actId="1076"/>
          <ac:picMkLst>
            <pc:docMk/>
            <pc:sldMk cId="507660937" sldId="310"/>
            <ac:picMk id="13" creationId="{B4FEEF86-2E97-F09C-9BE9-866B2C8C5E03}"/>
          </ac:picMkLst>
        </pc:picChg>
        <pc:picChg chg="mod">
          <ac:chgData name="alisha saley" userId="92261b077c2843b1" providerId="LiveId" clId="{A6452C20-F4C9-4A4F-96F6-284DFF9742EA}" dt="2023-05-19T09:12:35.665" v="17554" actId="1076"/>
          <ac:picMkLst>
            <pc:docMk/>
            <pc:sldMk cId="507660937" sldId="310"/>
            <ac:picMk id="14" creationId="{B13A35A6-A5F1-8714-6346-EFD8335FE09E}"/>
          </ac:picMkLst>
        </pc:picChg>
        <pc:picChg chg="mod">
          <ac:chgData name="alisha saley" userId="92261b077c2843b1" providerId="LiveId" clId="{A6452C20-F4C9-4A4F-96F6-284DFF9742EA}" dt="2023-05-19T09:12:35.665" v="17554" actId="1076"/>
          <ac:picMkLst>
            <pc:docMk/>
            <pc:sldMk cId="507660937" sldId="310"/>
            <ac:picMk id="15" creationId="{A0C51980-5349-CCDD-0672-F1DF5754C7C7}"/>
          </ac:picMkLst>
        </pc:picChg>
        <pc:picChg chg="mod">
          <ac:chgData name="alisha saley" userId="92261b077c2843b1" providerId="LiveId" clId="{A6452C20-F4C9-4A4F-96F6-284DFF9742EA}" dt="2023-05-19T09:12:35.665" v="17554" actId="1076"/>
          <ac:picMkLst>
            <pc:docMk/>
            <pc:sldMk cId="507660937" sldId="310"/>
            <ac:picMk id="16" creationId="{2151E866-180B-C96E-92AF-B55BF3D9CCC4}"/>
          </ac:picMkLst>
        </pc:picChg>
        <pc:picChg chg="mod">
          <ac:chgData name="alisha saley" userId="92261b077c2843b1" providerId="LiveId" clId="{A6452C20-F4C9-4A4F-96F6-284DFF9742EA}" dt="2023-05-19T09:12:35.665" v="17554" actId="1076"/>
          <ac:picMkLst>
            <pc:docMk/>
            <pc:sldMk cId="507660937" sldId="310"/>
            <ac:picMk id="17" creationId="{C114A61A-7B9A-4CB3-9E85-E81C6DF154EC}"/>
          </ac:picMkLst>
        </pc:picChg>
        <pc:cxnChg chg="add del mod">
          <ac:chgData name="alisha saley" userId="92261b077c2843b1" providerId="LiveId" clId="{A6452C20-F4C9-4A4F-96F6-284DFF9742EA}" dt="2023-05-19T09:16:24.616" v="17608" actId="478"/>
          <ac:cxnSpMkLst>
            <pc:docMk/>
            <pc:sldMk cId="507660937" sldId="310"/>
            <ac:cxnSpMk id="39" creationId="{52B36978-C727-872F-B82E-2ABE83B7294A}"/>
          </ac:cxnSpMkLst>
        </pc:cxnChg>
        <pc:cxnChg chg="add mod">
          <ac:chgData name="alisha saley" userId="92261b077c2843b1" providerId="LiveId" clId="{A6452C20-F4C9-4A4F-96F6-284DFF9742EA}" dt="2023-05-19T09:15:10.883" v="17594" actId="14100"/>
          <ac:cxnSpMkLst>
            <pc:docMk/>
            <pc:sldMk cId="507660937" sldId="310"/>
            <ac:cxnSpMk id="40" creationId="{09BE0B9B-2A34-7541-C5D9-7EEF2B9ACDC6}"/>
          </ac:cxnSpMkLst>
        </pc:cxnChg>
        <pc:cxnChg chg="add mod">
          <ac:chgData name="alisha saley" userId="92261b077c2843b1" providerId="LiveId" clId="{A6452C20-F4C9-4A4F-96F6-284DFF9742EA}" dt="2023-05-19T09:15:33.430" v="17596" actId="14100"/>
          <ac:cxnSpMkLst>
            <pc:docMk/>
            <pc:sldMk cId="507660937" sldId="310"/>
            <ac:cxnSpMk id="41" creationId="{B81DCE39-95E1-F758-7EB2-C34D669763CE}"/>
          </ac:cxnSpMkLst>
        </pc:cxnChg>
        <pc:cxnChg chg="add mod">
          <ac:chgData name="alisha saley" userId="92261b077c2843b1" providerId="LiveId" clId="{A6452C20-F4C9-4A4F-96F6-284DFF9742EA}" dt="2023-05-19T09:14:37.058" v="17590" actId="14100"/>
          <ac:cxnSpMkLst>
            <pc:docMk/>
            <pc:sldMk cId="507660937" sldId="310"/>
            <ac:cxnSpMk id="42" creationId="{A4DE5A05-689A-FE9C-40C8-B1C0E76CBB2A}"/>
          </ac:cxnSpMkLst>
        </pc:cxnChg>
        <pc:cxnChg chg="add del mod">
          <ac:chgData name="alisha saley" userId="92261b077c2843b1" providerId="LiveId" clId="{A6452C20-F4C9-4A4F-96F6-284DFF9742EA}" dt="2023-05-19T09:16:32.359" v="17611" actId="478"/>
          <ac:cxnSpMkLst>
            <pc:docMk/>
            <pc:sldMk cId="507660937" sldId="310"/>
            <ac:cxnSpMk id="49" creationId="{E119BF35-34A1-C741-E0DA-502BEC609E6D}"/>
          </ac:cxnSpMkLst>
        </pc:cxnChg>
        <pc:cxnChg chg="add del mod">
          <ac:chgData name="alisha saley" userId="92261b077c2843b1" providerId="LiveId" clId="{A6452C20-F4C9-4A4F-96F6-284DFF9742EA}" dt="2023-05-19T09:16:30.953" v="17610" actId="478"/>
          <ac:cxnSpMkLst>
            <pc:docMk/>
            <pc:sldMk cId="507660937" sldId="310"/>
            <ac:cxnSpMk id="51" creationId="{6E09A159-6C13-FE76-A48C-74645A47F878}"/>
          </ac:cxnSpMkLst>
        </pc:cxnChg>
      </pc:sldChg>
      <pc:sldChg chg="delSp modSp add mod">
        <pc:chgData name="alisha saley" userId="92261b077c2843b1" providerId="LiveId" clId="{A6452C20-F4C9-4A4F-96F6-284DFF9742EA}" dt="2023-05-19T09:16:59.687" v="17618" actId="478"/>
        <pc:sldMkLst>
          <pc:docMk/>
          <pc:sldMk cId="2512430334" sldId="311"/>
        </pc:sldMkLst>
        <pc:spChg chg="del">
          <ac:chgData name="alisha saley" userId="92261b077c2843b1" providerId="LiveId" clId="{A6452C20-F4C9-4A4F-96F6-284DFF9742EA}" dt="2023-05-19T09:16:51.006" v="17615" actId="478"/>
          <ac:spMkLst>
            <pc:docMk/>
            <pc:sldMk cId="2512430334" sldId="311"/>
            <ac:spMk id="36" creationId="{4C4299ED-32D0-60EC-A36B-51361B644B28}"/>
          </ac:spMkLst>
        </pc:spChg>
        <pc:spChg chg="del">
          <ac:chgData name="alisha saley" userId="92261b077c2843b1" providerId="LiveId" clId="{A6452C20-F4C9-4A4F-96F6-284DFF9742EA}" dt="2023-05-19T09:16:57.066" v="17616" actId="478"/>
          <ac:spMkLst>
            <pc:docMk/>
            <pc:sldMk cId="2512430334" sldId="311"/>
            <ac:spMk id="37" creationId="{53AF1F88-33C4-83EA-0B83-7590C373B755}"/>
          </ac:spMkLst>
        </pc:spChg>
        <pc:cxnChg chg="del">
          <ac:chgData name="alisha saley" userId="92261b077c2843b1" providerId="LiveId" clId="{A6452C20-F4C9-4A4F-96F6-284DFF9742EA}" dt="2023-05-19T09:16:45.416" v="17613" actId="478"/>
          <ac:cxnSpMkLst>
            <pc:docMk/>
            <pc:sldMk cId="2512430334" sldId="311"/>
            <ac:cxnSpMk id="40" creationId="{09BE0B9B-2A34-7541-C5D9-7EEF2B9ACDC6}"/>
          </ac:cxnSpMkLst>
        </pc:cxnChg>
        <pc:cxnChg chg="del">
          <ac:chgData name="alisha saley" userId="92261b077c2843b1" providerId="LiveId" clId="{A6452C20-F4C9-4A4F-96F6-284DFF9742EA}" dt="2023-05-19T09:16:46.839" v="17614" actId="478"/>
          <ac:cxnSpMkLst>
            <pc:docMk/>
            <pc:sldMk cId="2512430334" sldId="311"/>
            <ac:cxnSpMk id="41" creationId="{B81DCE39-95E1-F758-7EB2-C34D669763CE}"/>
          </ac:cxnSpMkLst>
        </pc:cxnChg>
        <pc:cxnChg chg="del mod">
          <ac:chgData name="alisha saley" userId="92261b077c2843b1" providerId="LiveId" clId="{A6452C20-F4C9-4A4F-96F6-284DFF9742EA}" dt="2023-05-19T09:16:43.532" v="17612" actId="478"/>
          <ac:cxnSpMkLst>
            <pc:docMk/>
            <pc:sldMk cId="2512430334" sldId="311"/>
            <ac:cxnSpMk id="42" creationId="{A4DE5A05-689A-FE9C-40C8-B1C0E76CBB2A}"/>
          </ac:cxnSpMkLst>
        </pc:cxnChg>
        <pc:cxnChg chg="del">
          <ac:chgData name="alisha saley" userId="92261b077c2843b1" providerId="LiveId" clId="{A6452C20-F4C9-4A4F-96F6-284DFF9742EA}" dt="2023-05-19T09:16:58.392" v="17617" actId="478"/>
          <ac:cxnSpMkLst>
            <pc:docMk/>
            <pc:sldMk cId="2512430334" sldId="311"/>
            <ac:cxnSpMk id="49" creationId="{E119BF35-34A1-C741-E0DA-502BEC609E6D}"/>
          </ac:cxnSpMkLst>
        </pc:cxnChg>
        <pc:cxnChg chg="del mod">
          <ac:chgData name="alisha saley" userId="92261b077c2843b1" providerId="LiveId" clId="{A6452C20-F4C9-4A4F-96F6-284DFF9742EA}" dt="2023-05-19T09:16:59.687" v="17618" actId="478"/>
          <ac:cxnSpMkLst>
            <pc:docMk/>
            <pc:sldMk cId="2512430334" sldId="311"/>
            <ac:cxnSpMk id="51" creationId="{6E09A159-6C13-FE76-A48C-74645A47F878}"/>
          </ac:cxnSpMkLst>
        </pc:cxnChg>
      </pc:sldChg>
      <pc:sldChg chg="addSp delSp modSp add mod">
        <pc:chgData name="alisha saley" userId="92261b077c2843b1" providerId="LiveId" clId="{A6452C20-F4C9-4A4F-96F6-284DFF9742EA}" dt="2023-05-19T09:17:22.653" v="17627" actId="478"/>
        <pc:sldMkLst>
          <pc:docMk/>
          <pc:sldMk cId="3290668778" sldId="312"/>
        </pc:sldMkLst>
        <pc:spChg chg="del">
          <ac:chgData name="alisha saley" userId="92261b077c2843b1" providerId="LiveId" clId="{A6452C20-F4C9-4A4F-96F6-284DFF9742EA}" dt="2023-05-19T09:17:17.633" v="17624" actId="478"/>
          <ac:spMkLst>
            <pc:docMk/>
            <pc:sldMk cId="3290668778" sldId="312"/>
            <ac:spMk id="35" creationId="{249D1786-9EC0-7591-A99D-B4DB6845564C}"/>
          </ac:spMkLst>
        </pc:spChg>
        <pc:spChg chg="del">
          <ac:chgData name="alisha saley" userId="92261b077c2843b1" providerId="LiveId" clId="{A6452C20-F4C9-4A4F-96F6-284DFF9742EA}" dt="2023-05-19T09:17:14.418" v="17622" actId="478"/>
          <ac:spMkLst>
            <pc:docMk/>
            <pc:sldMk cId="3290668778" sldId="312"/>
            <ac:spMk id="36" creationId="{4C4299ED-32D0-60EC-A36B-51361B644B28}"/>
          </ac:spMkLst>
        </pc:spChg>
        <pc:grpChg chg="add del">
          <ac:chgData name="alisha saley" userId="92261b077c2843b1" providerId="LiveId" clId="{A6452C20-F4C9-4A4F-96F6-284DFF9742EA}" dt="2023-05-19T09:17:11.635" v="17621" actId="478"/>
          <ac:grpSpMkLst>
            <pc:docMk/>
            <pc:sldMk cId="3290668778" sldId="312"/>
            <ac:grpSpMk id="23" creationId="{BDCC8DBC-7C22-D569-AA81-5024B89CAA1B}"/>
          </ac:grpSpMkLst>
        </pc:grpChg>
        <pc:cxnChg chg="del mod">
          <ac:chgData name="alisha saley" userId="92261b077c2843b1" providerId="LiveId" clId="{A6452C20-F4C9-4A4F-96F6-284DFF9742EA}" dt="2023-05-19T09:17:21.158" v="17626" actId="478"/>
          <ac:cxnSpMkLst>
            <pc:docMk/>
            <pc:sldMk cId="3290668778" sldId="312"/>
            <ac:cxnSpMk id="39" creationId="{52B36978-C727-872F-B82E-2ABE83B7294A}"/>
          </ac:cxnSpMkLst>
        </pc:cxnChg>
        <pc:cxnChg chg="del">
          <ac:chgData name="alisha saley" userId="92261b077c2843b1" providerId="LiveId" clId="{A6452C20-F4C9-4A4F-96F6-284DFF9742EA}" dt="2023-05-19T09:17:22.653" v="17627" actId="478"/>
          <ac:cxnSpMkLst>
            <pc:docMk/>
            <pc:sldMk cId="3290668778" sldId="312"/>
            <ac:cxnSpMk id="40" creationId="{09BE0B9B-2A34-7541-C5D9-7EEF2B9ACDC6}"/>
          </ac:cxnSpMkLst>
        </pc:cxnChg>
        <pc:cxnChg chg="del">
          <ac:chgData name="alisha saley" userId="92261b077c2843b1" providerId="LiveId" clId="{A6452C20-F4C9-4A4F-96F6-284DFF9742EA}" dt="2023-05-19T09:17:19.660" v="17625" actId="478"/>
          <ac:cxnSpMkLst>
            <pc:docMk/>
            <pc:sldMk cId="3290668778" sldId="312"/>
            <ac:cxnSpMk id="41" creationId="{B81DCE39-95E1-F758-7EB2-C34D669763CE}"/>
          </ac:cxnSpMkLst>
        </pc:cxnChg>
        <pc:cxnChg chg="del mod">
          <ac:chgData name="alisha saley" userId="92261b077c2843b1" providerId="LiveId" clId="{A6452C20-F4C9-4A4F-96F6-284DFF9742EA}" dt="2023-05-19T09:17:15.513" v="17623" actId="478"/>
          <ac:cxnSpMkLst>
            <pc:docMk/>
            <pc:sldMk cId="3290668778" sldId="312"/>
            <ac:cxnSpMk id="42" creationId="{A4DE5A05-689A-FE9C-40C8-B1C0E76CBB2A}"/>
          </ac:cxnSpMkLst>
        </pc:cxnChg>
      </pc:sldChg>
      <pc:sldChg chg="add">
        <pc:chgData name="alisha saley" userId="92261b077c2843b1" providerId="LiveId" clId="{A6452C20-F4C9-4A4F-96F6-284DFF9742EA}" dt="2023-05-19T09:17:04.284" v="17619" actId="2890"/>
        <pc:sldMkLst>
          <pc:docMk/>
          <pc:sldMk cId="615288438" sldId="313"/>
        </pc:sldMkLst>
      </pc:sldChg>
      <pc:sldChg chg="addSp modSp add del">
        <pc:chgData name="alisha saley" userId="92261b077c2843b1" providerId="LiveId" clId="{A6452C20-F4C9-4A4F-96F6-284DFF9742EA}" dt="2023-05-19T09:21:30.009" v="17657" actId="47"/>
        <pc:sldMkLst>
          <pc:docMk/>
          <pc:sldMk cId="2826788062" sldId="314"/>
        </pc:sldMkLst>
        <pc:spChg chg="mod">
          <ac:chgData name="alisha saley" userId="92261b077c2843b1" providerId="LiveId" clId="{A6452C20-F4C9-4A4F-96F6-284DFF9742EA}" dt="2023-05-19T09:21:21.486" v="17656"/>
          <ac:spMkLst>
            <pc:docMk/>
            <pc:sldMk cId="2826788062" sldId="314"/>
            <ac:spMk id="29" creationId="{A1CE175B-7932-2EDE-EDBE-B1C39396F98C}"/>
          </ac:spMkLst>
        </pc:spChg>
        <pc:spChg chg="mod">
          <ac:chgData name="alisha saley" userId="92261b077c2843b1" providerId="LiveId" clId="{A6452C20-F4C9-4A4F-96F6-284DFF9742EA}" dt="2023-05-19T09:21:21.486" v="17656"/>
          <ac:spMkLst>
            <pc:docMk/>
            <pc:sldMk cId="2826788062" sldId="314"/>
            <ac:spMk id="33" creationId="{6D3B149D-FF73-7066-A946-497D3A591F58}"/>
          </ac:spMkLst>
        </pc:spChg>
        <pc:spChg chg="mod">
          <ac:chgData name="alisha saley" userId="92261b077c2843b1" providerId="LiveId" clId="{A6452C20-F4C9-4A4F-96F6-284DFF9742EA}" dt="2023-05-19T09:21:21.486" v="17656"/>
          <ac:spMkLst>
            <pc:docMk/>
            <pc:sldMk cId="2826788062" sldId="314"/>
            <ac:spMk id="37" creationId="{6D559E49-ADC0-5BB4-67D7-D48FA18A3C42}"/>
          </ac:spMkLst>
        </pc:spChg>
        <pc:spChg chg="mod">
          <ac:chgData name="alisha saley" userId="92261b077c2843b1" providerId="LiveId" clId="{A6452C20-F4C9-4A4F-96F6-284DFF9742EA}" dt="2023-05-19T09:21:21.486" v="17656"/>
          <ac:spMkLst>
            <pc:docMk/>
            <pc:sldMk cId="2826788062" sldId="314"/>
            <ac:spMk id="41" creationId="{CDAE2554-2ACD-A346-DB8E-448D916528FE}"/>
          </ac:spMkLst>
        </pc:spChg>
        <pc:spChg chg="mod">
          <ac:chgData name="alisha saley" userId="92261b077c2843b1" providerId="LiveId" clId="{A6452C20-F4C9-4A4F-96F6-284DFF9742EA}" dt="2023-05-19T09:21:21.486" v="17656"/>
          <ac:spMkLst>
            <pc:docMk/>
            <pc:sldMk cId="2826788062" sldId="314"/>
            <ac:spMk id="44" creationId="{3B77E300-8CD1-1F93-50A9-E013BE4836B8}"/>
          </ac:spMkLst>
        </pc:spChg>
        <pc:spChg chg="mod">
          <ac:chgData name="alisha saley" userId="92261b077c2843b1" providerId="LiveId" clId="{A6452C20-F4C9-4A4F-96F6-284DFF9742EA}" dt="2023-05-19T09:21:21.486" v="17656"/>
          <ac:spMkLst>
            <pc:docMk/>
            <pc:sldMk cId="2826788062" sldId="314"/>
            <ac:spMk id="46" creationId="{23AE4C4B-943F-BF16-661A-B2B107A229FA}"/>
          </ac:spMkLst>
        </pc:spChg>
        <pc:spChg chg="mod">
          <ac:chgData name="alisha saley" userId="92261b077c2843b1" providerId="LiveId" clId="{A6452C20-F4C9-4A4F-96F6-284DFF9742EA}" dt="2023-05-19T09:21:21.486" v="17656"/>
          <ac:spMkLst>
            <pc:docMk/>
            <pc:sldMk cId="2826788062" sldId="314"/>
            <ac:spMk id="48" creationId="{A217BF49-AADA-6384-2ECA-A713CB530B52}"/>
          </ac:spMkLst>
        </pc:spChg>
        <pc:spChg chg="mod">
          <ac:chgData name="alisha saley" userId="92261b077c2843b1" providerId="LiveId" clId="{A6452C20-F4C9-4A4F-96F6-284DFF9742EA}" dt="2023-05-19T09:21:21.486" v="17656"/>
          <ac:spMkLst>
            <pc:docMk/>
            <pc:sldMk cId="2826788062" sldId="314"/>
            <ac:spMk id="50" creationId="{F0A95332-BD61-2E19-5526-4523AC7626A0}"/>
          </ac:spMkLst>
        </pc:spChg>
        <pc:grpChg chg="add mod">
          <ac:chgData name="alisha saley" userId="92261b077c2843b1" providerId="LiveId" clId="{A6452C20-F4C9-4A4F-96F6-284DFF9742EA}" dt="2023-05-19T09:21:21.486" v="17656"/>
          <ac:grpSpMkLst>
            <pc:docMk/>
            <pc:sldMk cId="2826788062" sldId="314"/>
            <ac:grpSpMk id="2" creationId="{9470AD52-721E-2FBA-10E2-B1B735F95EA3}"/>
          </ac:grpSpMkLst>
        </pc:grpChg>
        <pc:grpChg chg="mod">
          <ac:chgData name="alisha saley" userId="92261b077c2843b1" providerId="LiveId" clId="{A6452C20-F4C9-4A4F-96F6-284DFF9742EA}" dt="2023-05-19T09:21:21.486" v="17656"/>
          <ac:grpSpMkLst>
            <pc:docMk/>
            <pc:sldMk cId="2826788062" sldId="314"/>
            <ac:grpSpMk id="15" creationId="{C4ED2058-FFA3-175D-2366-BB7D9EBBDB1D}"/>
          </ac:grpSpMkLst>
        </pc:grpChg>
        <pc:grpChg chg="mod">
          <ac:chgData name="alisha saley" userId="92261b077c2843b1" providerId="LiveId" clId="{A6452C20-F4C9-4A4F-96F6-284DFF9742EA}" dt="2023-05-19T09:21:21.486" v="17656"/>
          <ac:grpSpMkLst>
            <pc:docMk/>
            <pc:sldMk cId="2826788062" sldId="314"/>
            <ac:grpSpMk id="16" creationId="{5F55B1FB-F96B-A053-0371-826DFD396686}"/>
          </ac:grpSpMkLst>
        </pc:grpChg>
        <pc:grpChg chg="mod">
          <ac:chgData name="alisha saley" userId="92261b077c2843b1" providerId="LiveId" clId="{A6452C20-F4C9-4A4F-96F6-284DFF9742EA}" dt="2023-05-19T09:21:21.486" v="17656"/>
          <ac:grpSpMkLst>
            <pc:docMk/>
            <pc:sldMk cId="2826788062" sldId="314"/>
            <ac:grpSpMk id="18" creationId="{417774BF-9BA3-6B33-A93A-AD31752D5DCF}"/>
          </ac:grpSpMkLst>
        </pc:grpChg>
        <pc:grpChg chg="mod">
          <ac:chgData name="alisha saley" userId="92261b077c2843b1" providerId="LiveId" clId="{A6452C20-F4C9-4A4F-96F6-284DFF9742EA}" dt="2023-05-19T09:21:21.486" v="17656"/>
          <ac:grpSpMkLst>
            <pc:docMk/>
            <pc:sldMk cId="2826788062" sldId="314"/>
            <ac:grpSpMk id="19" creationId="{D2D6D610-86DF-55F8-99B2-7DD2FAE91E68}"/>
          </ac:grpSpMkLst>
        </pc:grpChg>
        <pc:grpChg chg="mod">
          <ac:chgData name="alisha saley" userId="92261b077c2843b1" providerId="LiveId" clId="{A6452C20-F4C9-4A4F-96F6-284DFF9742EA}" dt="2023-05-19T09:21:21.486" v="17656"/>
          <ac:grpSpMkLst>
            <pc:docMk/>
            <pc:sldMk cId="2826788062" sldId="314"/>
            <ac:grpSpMk id="21" creationId="{652E7900-C1EF-854F-D42C-5374A77B8D79}"/>
          </ac:grpSpMkLst>
        </pc:grpChg>
        <pc:grpChg chg="mod">
          <ac:chgData name="alisha saley" userId="92261b077c2843b1" providerId="LiveId" clId="{A6452C20-F4C9-4A4F-96F6-284DFF9742EA}" dt="2023-05-19T09:21:21.486" v="17656"/>
          <ac:grpSpMkLst>
            <pc:docMk/>
            <pc:sldMk cId="2826788062" sldId="314"/>
            <ac:grpSpMk id="23" creationId="{798CA8DB-118C-4603-4BE7-EAAAD5C24D7E}"/>
          </ac:grpSpMkLst>
        </pc:grpChg>
        <pc:grpChg chg="mod">
          <ac:chgData name="alisha saley" userId="92261b077c2843b1" providerId="LiveId" clId="{A6452C20-F4C9-4A4F-96F6-284DFF9742EA}" dt="2023-05-19T09:21:21.486" v="17656"/>
          <ac:grpSpMkLst>
            <pc:docMk/>
            <pc:sldMk cId="2826788062" sldId="314"/>
            <ac:grpSpMk id="25" creationId="{75BD8416-593F-404C-3BF8-C0DD33197900}"/>
          </ac:grpSpMkLst>
        </pc:grpChg>
        <pc:grpChg chg="mod">
          <ac:chgData name="alisha saley" userId="92261b077c2843b1" providerId="LiveId" clId="{A6452C20-F4C9-4A4F-96F6-284DFF9742EA}" dt="2023-05-19T09:21:21.486" v="17656"/>
          <ac:grpSpMkLst>
            <pc:docMk/>
            <pc:sldMk cId="2826788062" sldId="314"/>
            <ac:grpSpMk id="27" creationId="{B66D7C1E-21EB-6160-5B79-DBF4EA9795A4}"/>
          </ac:grpSpMkLst>
        </pc:grpChg>
        <pc:picChg chg="mod">
          <ac:chgData name="alisha saley" userId="92261b077c2843b1" providerId="LiveId" clId="{A6452C20-F4C9-4A4F-96F6-284DFF9742EA}" dt="2023-05-19T09:21:21.486" v="17656"/>
          <ac:picMkLst>
            <pc:docMk/>
            <pc:sldMk cId="2826788062" sldId="314"/>
            <ac:picMk id="3" creationId="{C765827A-0320-5BD1-8235-CF31B676E2B5}"/>
          </ac:picMkLst>
        </pc:picChg>
        <pc:picChg chg="mod">
          <ac:chgData name="alisha saley" userId="92261b077c2843b1" providerId="LiveId" clId="{A6452C20-F4C9-4A4F-96F6-284DFF9742EA}" dt="2023-05-19T09:21:21.486" v="17656"/>
          <ac:picMkLst>
            <pc:docMk/>
            <pc:sldMk cId="2826788062" sldId="314"/>
            <ac:picMk id="4" creationId="{7A6B1D9A-5352-25CE-E7EF-5827DE9F5063}"/>
          </ac:picMkLst>
        </pc:picChg>
        <pc:picChg chg="mod">
          <ac:chgData name="alisha saley" userId="92261b077c2843b1" providerId="LiveId" clId="{A6452C20-F4C9-4A4F-96F6-284DFF9742EA}" dt="2023-05-19T09:21:21.486" v="17656"/>
          <ac:picMkLst>
            <pc:docMk/>
            <pc:sldMk cId="2826788062" sldId="314"/>
            <ac:picMk id="5" creationId="{5816CBD8-9F9E-3E7A-FAAB-83973B2F6A31}"/>
          </ac:picMkLst>
        </pc:picChg>
        <pc:picChg chg="mod">
          <ac:chgData name="alisha saley" userId="92261b077c2843b1" providerId="LiveId" clId="{A6452C20-F4C9-4A4F-96F6-284DFF9742EA}" dt="2023-05-19T09:21:21.486" v="17656"/>
          <ac:picMkLst>
            <pc:docMk/>
            <pc:sldMk cId="2826788062" sldId="314"/>
            <ac:picMk id="6" creationId="{6D5053D1-AB82-88A6-2BE3-ECA128AADFE1}"/>
          </ac:picMkLst>
        </pc:picChg>
        <pc:picChg chg="mod">
          <ac:chgData name="alisha saley" userId="92261b077c2843b1" providerId="LiveId" clId="{A6452C20-F4C9-4A4F-96F6-284DFF9742EA}" dt="2023-05-19T09:21:21.486" v="17656"/>
          <ac:picMkLst>
            <pc:docMk/>
            <pc:sldMk cId="2826788062" sldId="314"/>
            <ac:picMk id="7" creationId="{B099D89E-0966-5E37-84C9-BF7FF2ED7FAC}"/>
          </ac:picMkLst>
        </pc:picChg>
        <pc:picChg chg="mod">
          <ac:chgData name="alisha saley" userId="92261b077c2843b1" providerId="LiveId" clId="{A6452C20-F4C9-4A4F-96F6-284DFF9742EA}" dt="2023-05-19T09:21:21.486" v="17656"/>
          <ac:picMkLst>
            <pc:docMk/>
            <pc:sldMk cId="2826788062" sldId="314"/>
            <ac:picMk id="8" creationId="{4190E9D6-C16E-24E3-1B69-FBB30C9C2257}"/>
          </ac:picMkLst>
        </pc:picChg>
        <pc:picChg chg="mod">
          <ac:chgData name="alisha saley" userId="92261b077c2843b1" providerId="LiveId" clId="{A6452C20-F4C9-4A4F-96F6-284DFF9742EA}" dt="2023-05-19T09:21:21.486" v="17656"/>
          <ac:picMkLst>
            <pc:docMk/>
            <pc:sldMk cId="2826788062" sldId="314"/>
            <ac:picMk id="9" creationId="{989250E3-849D-67F0-4FCF-DBEED574F1F3}"/>
          </ac:picMkLst>
        </pc:picChg>
        <pc:picChg chg="mod">
          <ac:chgData name="alisha saley" userId="92261b077c2843b1" providerId="LiveId" clId="{A6452C20-F4C9-4A4F-96F6-284DFF9742EA}" dt="2023-05-19T09:21:21.486" v="17656"/>
          <ac:picMkLst>
            <pc:docMk/>
            <pc:sldMk cId="2826788062" sldId="314"/>
            <ac:picMk id="10" creationId="{8174940A-00AA-D817-2349-D1D7D9838E59}"/>
          </ac:picMkLst>
        </pc:picChg>
        <pc:picChg chg="mod">
          <ac:chgData name="alisha saley" userId="92261b077c2843b1" providerId="LiveId" clId="{A6452C20-F4C9-4A4F-96F6-284DFF9742EA}" dt="2023-05-19T09:21:21.486" v="17656"/>
          <ac:picMkLst>
            <pc:docMk/>
            <pc:sldMk cId="2826788062" sldId="314"/>
            <ac:picMk id="11" creationId="{B4CAA94B-1BF1-AB73-452E-63057767D121}"/>
          </ac:picMkLst>
        </pc:picChg>
        <pc:picChg chg="mod">
          <ac:chgData name="alisha saley" userId="92261b077c2843b1" providerId="LiveId" clId="{A6452C20-F4C9-4A4F-96F6-284DFF9742EA}" dt="2023-05-19T09:21:21.486" v="17656"/>
          <ac:picMkLst>
            <pc:docMk/>
            <pc:sldMk cId="2826788062" sldId="314"/>
            <ac:picMk id="12" creationId="{ABB10946-DCCE-BC95-D24C-8571A689C130}"/>
          </ac:picMkLst>
        </pc:picChg>
        <pc:picChg chg="mod">
          <ac:chgData name="alisha saley" userId="92261b077c2843b1" providerId="LiveId" clId="{A6452C20-F4C9-4A4F-96F6-284DFF9742EA}" dt="2023-05-19T09:21:21.486" v="17656"/>
          <ac:picMkLst>
            <pc:docMk/>
            <pc:sldMk cId="2826788062" sldId="314"/>
            <ac:picMk id="13" creationId="{74676111-C65D-A574-C336-4D84BD185977}"/>
          </ac:picMkLst>
        </pc:picChg>
        <pc:picChg chg="mod">
          <ac:chgData name="alisha saley" userId="92261b077c2843b1" providerId="LiveId" clId="{A6452C20-F4C9-4A4F-96F6-284DFF9742EA}" dt="2023-05-19T09:21:21.486" v="17656"/>
          <ac:picMkLst>
            <pc:docMk/>
            <pc:sldMk cId="2826788062" sldId="314"/>
            <ac:picMk id="14" creationId="{DB66205E-EF0C-8875-A113-5A030FEF5C06}"/>
          </ac:picMkLst>
        </pc:picChg>
        <pc:picChg chg="mod">
          <ac:chgData name="alisha saley" userId="92261b077c2843b1" providerId="LiveId" clId="{A6452C20-F4C9-4A4F-96F6-284DFF9742EA}" dt="2023-05-19T09:21:21.486" v="17656"/>
          <ac:picMkLst>
            <pc:docMk/>
            <pc:sldMk cId="2826788062" sldId="314"/>
            <ac:picMk id="31" creationId="{6AD9B466-79B9-CBD7-2ACC-3807428E9C49}"/>
          </ac:picMkLst>
        </pc:picChg>
        <pc:picChg chg="mod">
          <ac:chgData name="alisha saley" userId="92261b077c2843b1" providerId="LiveId" clId="{A6452C20-F4C9-4A4F-96F6-284DFF9742EA}" dt="2023-05-19T09:21:21.486" v="17656"/>
          <ac:picMkLst>
            <pc:docMk/>
            <pc:sldMk cId="2826788062" sldId="314"/>
            <ac:picMk id="35" creationId="{8B13EF2F-520A-84D6-3501-A3385DB59761}"/>
          </ac:picMkLst>
        </pc:picChg>
        <pc:picChg chg="mod">
          <ac:chgData name="alisha saley" userId="92261b077c2843b1" providerId="LiveId" clId="{A6452C20-F4C9-4A4F-96F6-284DFF9742EA}" dt="2023-05-19T09:21:21.486" v="17656"/>
          <ac:picMkLst>
            <pc:docMk/>
            <pc:sldMk cId="2826788062" sldId="314"/>
            <ac:picMk id="39" creationId="{15E44998-5532-795E-7FBB-FEA7A87AF107}"/>
          </ac:picMkLst>
        </pc:picChg>
        <pc:picChg chg="mod">
          <ac:chgData name="alisha saley" userId="92261b077c2843b1" providerId="LiveId" clId="{A6452C20-F4C9-4A4F-96F6-284DFF9742EA}" dt="2023-05-19T09:21:21.486" v="17656"/>
          <ac:picMkLst>
            <pc:docMk/>
            <pc:sldMk cId="2826788062" sldId="314"/>
            <ac:picMk id="43" creationId="{0E867C36-9746-EA3F-39FB-6EB3B55AF4F1}"/>
          </ac:picMkLst>
        </pc:picChg>
        <pc:picChg chg="mod">
          <ac:chgData name="alisha saley" userId="92261b077c2843b1" providerId="LiveId" clId="{A6452C20-F4C9-4A4F-96F6-284DFF9742EA}" dt="2023-05-19T09:21:21.486" v="17656"/>
          <ac:picMkLst>
            <pc:docMk/>
            <pc:sldMk cId="2826788062" sldId="314"/>
            <ac:picMk id="45" creationId="{CF875B69-5BAD-3146-CB80-0483BB14668D}"/>
          </ac:picMkLst>
        </pc:picChg>
        <pc:picChg chg="mod">
          <ac:chgData name="alisha saley" userId="92261b077c2843b1" providerId="LiveId" clId="{A6452C20-F4C9-4A4F-96F6-284DFF9742EA}" dt="2023-05-19T09:21:21.486" v="17656"/>
          <ac:picMkLst>
            <pc:docMk/>
            <pc:sldMk cId="2826788062" sldId="314"/>
            <ac:picMk id="47" creationId="{BF6A0C88-F03E-4AD8-DF78-B31DC9E93871}"/>
          </ac:picMkLst>
        </pc:picChg>
        <pc:picChg chg="mod">
          <ac:chgData name="alisha saley" userId="92261b077c2843b1" providerId="LiveId" clId="{A6452C20-F4C9-4A4F-96F6-284DFF9742EA}" dt="2023-05-19T09:21:21.486" v="17656"/>
          <ac:picMkLst>
            <pc:docMk/>
            <pc:sldMk cId="2826788062" sldId="314"/>
            <ac:picMk id="49" creationId="{385E391F-E369-8FD6-87B1-7D0E7ECE71D2}"/>
          </ac:picMkLst>
        </pc:picChg>
        <pc:picChg chg="mod">
          <ac:chgData name="alisha saley" userId="92261b077c2843b1" providerId="LiveId" clId="{A6452C20-F4C9-4A4F-96F6-284DFF9742EA}" dt="2023-05-19T09:21:21.486" v="17656"/>
          <ac:picMkLst>
            <pc:docMk/>
            <pc:sldMk cId="2826788062" sldId="314"/>
            <ac:picMk id="51" creationId="{6A8270C1-BEFF-8A5D-B1E6-DBACFF57E813}"/>
          </ac:picMkLst>
        </pc:picChg>
      </pc:sldChg>
      <pc:sldChg chg="addSp delSp modSp new mod">
        <pc:chgData name="alisha saley" userId="92261b077c2843b1" providerId="LiveId" clId="{A6452C20-F4C9-4A4F-96F6-284DFF9742EA}" dt="2023-05-19T09:22:15.090" v="17707" actId="478"/>
        <pc:sldMkLst>
          <pc:docMk/>
          <pc:sldMk cId="3555931384" sldId="314"/>
        </pc:sldMkLst>
        <pc:spChg chg="mod">
          <ac:chgData name="alisha saley" userId="92261b077c2843b1" providerId="LiveId" clId="{A6452C20-F4C9-4A4F-96F6-284DFF9742EA}" dt="2023-05-19T09:22:12.141" v="17706" actId="113"/>
          <ac:spMkLst>
            <pc:docMk/>
            <pc:sldMk cId="3555931384" sldId="314"/>
            <ac:spMk id="2" creationId="{9A1E881F-B98A-038F-F517-B2CB4FC68B57}"/>
          </ac:spMkLst>
        </pc:spChg>
        <pc:spChg chg="del">
          <ac:chgData name="alisha saley" userId="92261b077c2843b1" providerId="LiveId" clId="{A6452C20-F4C9-4A4F-96F6-284DFF9742EA}" dt="2023-05-19T09:22:15.090" v="17707" actId="478"/>
          <ac:spMkLst>
            <pc:docMk/>
            <pc:sldMk cId="3555931384" sldId="314"/>
            <ac:spMk id="3" creationId="{59E69220-83B8-6A27-9BFB-AA38664E8FF3}"/>
          </ac:spMkLst>
        </pc:spChg>
        <pc:spChg chg="mod">
          <ac:chgData name="alisha saley" userId="92261b077c2843b1" providerId="LiveId" clId="{A6452C20-F4C9-4A4F-96F6-284DFF9742EA}" dt="2023-05-19T09:22:02.582" v="17703" actId="1076"/>
          <ac:spMkLst>
            <pc:docMk/>
            <pc:sldMk cId="3555931384" sldId="314"/>
            <ac:spMk id="25" creationId="{E40DB6E0-3AE7-F85C-2CE8-397765259BA8}"/>
          </ac:spMkLst>
        </pc:spChg>
        <pc:spChg chg="mod">
          <ac:chgData name="alisha saley" userId="92261b077c2843b1" providerId="LiveId" clId="{A6452C20-F4C9-4A4F-96F6-284DFF9742EA}" dt="2023-05-19T09:22:02.582" v="17703" actId="1076"/>
          <ac:spMkLst>
            <pc:docMk/>
            <pc:sldMk cId="3555931384" sldId="314"/>
            <ac:spMk id="27" creationId="{8190D5CD-D113-D335-AB5E-31F98F519DAD}"/>
          </ac:spMkLst>
        </pc:spChg>
        <pc:spChg chg="mod">
          <ac:chgData name="alisha saley" userId="92261b077c2843b1" providerId="LiveId" clId="{A6452C20-F4C9-4A4F-96F6-284DFF9742EA}" dt="2023-05-19T09:22:02.582" v="17703" actId="1076"/>
          <ac:spMkLst>
            <pc:docMk/>
            <pc:sldMk cId="3555931384" sldId="314"/>
            <ac:spMk id="29" creationId="{6C0FBBE1-A1F6-059E-0997-A5D4A1867C7D}"/>
          </ac:spMkLst>
        </pc:spChg>
        <pc:spChg chg="mod">
          <ac:chgData name="alisha saley" userId="92261b077c2843b1" providerId="LiveId" clId="{A6452C20-F4C9-4A4F-96F6-284DFF9742EA}" dt="2023-05-19T09:22:02.582" v="17703" actId="1076"/>
          <ac:spMkLst>
            <pc:docMk/>
            <pc:sldMk cId="3555931384" sldId="314"/>
            <ac:spMk id="31" creationId="{D5705F8D-CC8C-617A-1D38-7F13B01C30CA}"/>
          </ac:spMkLst>
        </pc:spChg>
        <pc:spChg chg="mod">
          <ac:chgData name="alisha saley" userId="92261b077c2843b1" providerId="LiveId" clId="{A6452C20-F4C9-4A4F-96F6-284DFF9742EA}" dt="2023-05-19T09:22:02.582" v="17703" actId="1076"/>
          <ac:spMkLst>
            <pc:docMk/>
            <pc:sldMk cId="3555931384" sldId="314"/>
            <ac:spMk id="33" creationId="{6F8B9066-03D9-69CD-53D5-6E43660F9946}"/>
          </ac:spMkLst>
        </pc:spChg>
        <pc:spChg chg="mod">
          <ac:chgData name="alisha saley" userId="92261b077c2843b1" providerId="LiveId" clId="{A6452C20-F4C9-4A4F-96F6-284DFF9742EA}" dt="2023-05-19T09:22:02.582" v="17703" actId="1076"/>
          <ac:spMkLst>
            <pc:docMk/>
            <pc:sldMk cId="3555931384" sldId="314"/>
            <ac:spMk id="35" creationId="{897EE5CB-3BCF-F88A-DE4C-B6C1CF220E7F}"/>
          </ac:spMkLst>
        </pc:spChg>
        <pc:spChg chg="mod">
          <ac:chgData name="alisha saley" userId="92261b077c2843b1" providerId="LiveId" clId="{A6452C20-F4C9-4A4F-96F6-284DFF9742EA}" dt="2023-05-19T09:22:02.582" v="17703" actId="1076"/>
          <ac:spMkLst>
            <pc:docMk/>
            <pc:sldMk cId="3555931384" sldId="314"/>
            <ac:spMk id="37" creationId="{373A7077-B925-6584-165C-EA77A1049D4C}"/>
          </ac:spMkLst>
        </pc:spChg>
        <pc:spChg chg="mod">
          <ac:chgData name="alisha saley" userId="92261b077c2843b1" providerId="LiveId" clId="{A6452C20-F4C9-4A4F-96F6-284DFF9742EA}" dt="2023-05-19T09:22:02.582" v="17703" actId="1076"/>
          <ac:spMkLst>
            <pc:docMk/>
            <pc:sldMk cId="3555931384" sldId="314"/>
            <ac:spMk id="39" creationId="{A5FD1213-AD8E-0257-8776-BDBC3EA18AAE}"/>
          </ac:spMkLst>
        </pc:spChg>
        <pc:grpChg chg="add mod">
          <ac:chgData name="alisha saley" userId="92261b077c2843b1" providerId="LiveId" clId="{A6452C20-F4C9-4A4F-96F6-284DFF9742EA}" dt="2023-05-19T09:22:02.582" v="17703" actId="1076"/>
          <ac:grpSpMkLst>
            <pc:docMk/>
            <pc:sldMk cId="3555931384" sldId="314"/>
            <ac:grpSpMk id="4" creationId="{68479D79-1E27-A088-4086-FB24B4078466}"/>
          </ac:grpSpMkLst>
        </pc:grpChg>
        <pc:grpChg chg="mod">
          <ac:chgData name="alisha saley" userId="92261b077c2843b1" providerId="LiveId" clId="{A6452C20-F4C9-4A4F-96F6-284DFF9742EA}" dt="2023-05-19T09:22:02.582" v="17703" actId="1076"/>
          <ac:grpSpMkLst>
            <pc:docMk/>
            <pc:sldMk cId="3555931384" sldId="314"/>
            <ac:grpSpMk id="17" creationId="{B69AC80E-525F-049A-18D2-B80D98FC2E5F}"/>
          </ac:grpSpMkLst>
        </pc:grpChg>
        <pc:grpChg chg="mod">
          <ac:chgData name="alisha saley" userId="92261b077c2843b1" providerId="LiveId" clId="{A6452C20-F4C9-4A4F-96F6-284DFF9742EA}" dt="2023-05-19T09:22:02.582" v="17703" actId="1076"/>
          <ac:grpSpMkLst>
            <pc:docMk/>
            <pc:sldMk cId="3555931384" sldId="314"/>
            <ac:grpSpMk id="18" creationId="{1C043FFC-CCBC-F465-165F-D5E477D463F1}"/>
          </ac:grpSpMkLst>
        </pc:grpChg>
        <pc:grpChg chg="mod">
          <ac:chgData name="alisha saley" userId="92261b077c2843b1" providerId="LiveId" clId="{A6452C20-F4C9-4A4F-96F6-284DFF9742EA}" dt="2023-05-19T09:22:02.582" v="17703" actId="1076"/>
          <ac:grpSpMkLst>
            <pc:docMk/>
            <pc:sldMk cId="3555931384" sldId="314"/>
            <ac:grpSpMk id="19" creationId="{8339B0E3-57ED-26E2-FFA9-38C5EE6C6FDE}"/>
          </ac:grpSpMkLst>
        </pc:grpChg>
        <pc:grpChg chg="mod">
          <ac:chgData name="alisha saley" userId="92261b077c2843b1" providerId="LiveId" clId="{A6452C20-F4C9-4A4F-96F6-284DFF9742EA}" dt="2023-05-19T09:22:02.582" v="17703" actId="1076"/>
          <ac:grpSpMkLst>
            <pc:docMk/>
            <pc:sldMk cId="3555931384" sldId="314"/>
            <ac:grpSpMk id="20" creationId="{48427766-24E2-64EC-9CC8-2AF54E4480DE}"/>
          </ac:grpSpMkLst>
        </pc:grpChg>
        <pc:grpChg chg="mod">
          <ac:chgData name="alisha saley" userId="92261b077c2843b1" providerId="LiveId" clId="{A6452C20-F4C9-4A4F-96F6-284DFF9742EA}" dt="2023-05-19T09:22:02.582" v="17703" actId="1076"/>
          <ac:grpSpMkLst>
            <pc:docMk/>
            <pc:sldMk cId="3555931384" sldId="314"/>
            <ac:grpSpMk id="21" creationId="{8ABDAEB1-6206-607F-A2F0-6D6705D47FCD}"/>
          </ac:grpSpMkLst>
        </pc:grpChg>
        <pc:grpChg chg="mod">
          <ac:chgData name="alisha saley" userId="92261b077c2843b1" providerId="LiveId" clId="{A6452C20-F4C9-4A4F-96F6-284DFF9742EA}" dt="2023-05-19T09:22:02.582" v="17703" actId="1076"/>
          <ac:grpSpMkLst>
            <pc:docMk/>
            <pc:sldMk cId="3555931384" sldId="314"/>
            <ac:grpSpMk id="22" creationId="{3B942AC7-5BD8-3303-D521-D850F1B44DB9}"/>
          </ac:grpSpMkLst>
        </pc:grpChg>
        <pc:grpChg chg="mod">
          <ac:chgData name="alisha saley" userId="92261b077c2843b1" providerId="LiveId" clId="{A6452C20-F4C9-4A4F-96F6-284DFF9742EA}" dt="2023-05-19T09:22:02.582" v="17703" actId="1076"/>
          <ac:grpSpMkLst>
            <pc:docMk/>
            <pc:sldMk cId="3555931384" sldId="314"/>
            <ac:grpSpMk id="23" creationId="{4C116EC3-FE4E-F538-D480-9B280B774F96}"/>
          </ac:grpSpMkLst>
        </pc:grpChg>
        <pc:grpChg chg="mod">
          <ac:chgData name="alisha saley" userId="92261b077c2843b1" providerId="LiveId" clId="{A6452C20-F4C9-4A4F-96F6-284DFF9742EA}" dt="2023-05-19T09:22:02.582" v="17703" actId="1076"/>
          <ac:grpSpMkLst>
            <pc:docMk/>
            <pc:sldMk cId="3555931384" sldId="314"/>
            <ac:grpSpMk id="24" creationId="{C9F4D0F2-69A5-F8A7-2B22-046494EC5F82}"/>
          </ac:grpSpMkLst>
        </pc:grpChg>
        <pc:picChg chg="mod">
          <ac:chgData name="alisha saley" userId="92261b077c2843b1" providerId="LiveId" clId="{A6452C20-F4C9-4A4F-96F6-284DFF9742EA}" dt="2023-05-19T09:22:02.582" v="17703" actId="1076"/>
          <ac:picMkLst>
            <pc:docMk/>
            <pc:sldMk cId="3555931384" sldId="314"/>
            <ac:picMk id="5" creationId="{BBC75C66-40C4-0D14-08A3-AFD686DAFD28}"/>
          </ac:picMkLst>
        </pc:picChg>
        <pc:picChg chg="mod">
          <ac:chgData name="alisha saley" userId="92261b077c2843b1" providerId="LiveId" clId="{A6452C20-F4C9-4A4F-96F6-284DFF9742EA}" dt="2023-05-19T09:22:02.582" v="17703" actId="1076"/>
          <ac:picMkLst>
            <pc:docMk/>
            <pc:sldMk cId="3555931384" sldId="314"/>
            <ac:picMk id="6" creationId="{CADB0D29-E08E-D82C-75EE-6A000F35B50D}"/>
          </ac:picMkLst>
        </pc:picChg>
        <pc:picChg chg="mod">
          <ac:chgData name="alisha saley" userId="92261b077c2843b1" providerId="LiveId" clId="{A6452C20-F4C9-4A4F-96F6-284DFF9742EA}" dt="2023-05-19T09:22:02.582" v="17703" actId="1076"/>
          <ac:picMkLst>
            <pc:docMk/>
            <pc:sldMk cId="3555931384" sldId="314"/>
            <ac:picMk id="7" creationId="{4021B34D-6717-C9A5-2411-A2BF4F388070}"/>
          </ac:picMkLst>
        </pc:picChg>
        <pc:picChg chg="mod">
          <ac:chgData name="alisha saley" userId="92261b077c2843b1" providerId="LiveId" clId="{A6452C20-F4C9-4A4F-96F6-284DFF9742EA}" dt="2023-05-19T09:22:02.582" v="17703" actId="1076"/>
          <ac:picMkLst>
            <pc:docMk/>
            <pc:sldMk cId="3555931384" sldId="314"/>
            <ac:picMk id="8" creationId="{3EE1C164-65D8-3DB7-7AA1-4952B138CDD1}"/>
          </ac:picMkLst>
        </pc:picChg>
        <pc:picChg chg="mod">
          <ac:chgData name="alisha saley" userId="92261b077c2843b1" providerId="LiveId" clId="{A6452C20-F4C9-4A4F-96F6-284DFF9742EA}" dt="2023-05-19T09:22:02.582" v="17703" actId="1076"/>
          <ac:picMkLst>
            <pc:docMk/>
            <pc:sldMk cId="3555931384" sldId="314"/>
            <ac:picMk id="9" creationId="{09619827-8FD5-DF91-79CB-CBD3F7FA4DAB}"/>
          </ac:picMkLst>
        </pc:picChg>
        <pc:picChg chg="mod">
          <ac:chgData name="alisha saley" userId="92261b077c2843b1" providerId="LiveId" clId="{A6452C20-F4C9-4A4F-96F6-284DFF9742EA}" dt="2023-05-19T09:22:02.582" v="17703" actId="1076"/>
          <ac:picMkLst>
            <pc:docMk/>
            <pc:sldMk cId="3555931384" sldId="314"/>
            <ac:picMk id="10" creationId="{929EF453-E05B-F9AE-5A2E-54AC426E9224}"/>
          </ac:picMkLst>
        </pc:picChg>
        <pc:picChg chg="mod">
          <ac:chgData name="alisha saley" userId="92261b077c2843b1" providerId="LiveId" clId="{A6452C20-F4C9-4A4F-96F6-284DFF9742EA}" dt="2023-05-19T09:22:02.582" v="17703" actId="1076"/>
          <ac:picMkLst>
            <pc:docMk/>
            <pc:sldMk cId="3555931384" sldId="314"/>
            <ac:picMk id="11" creationId="{B98DD528-746F-D418-7761-1F3A4E9E85C0}"/>
          </ac:picMkLst>
        </pc:picChg>
        <pc:picChg chg="mod">
          <ac:chgData name="alisha saley" userId="92261b077c2843b1" providerId="LiveId" clId="{A6452C20-F4C9-4A4F-96F6-284DFF9742EA}" dt="2023-05-19T09:22:02.582" v="17703" actId="1076"/>
          <ac:picMkLst>
            <pc:docMk/>
            <pc:sldMk cId="3555931384" sldId="314"/>
            <ac:picMk id="12" creationId="{730BB874-3269-A12A-0F58-B6BFC9EE132C}"/>
          </ac:picMkLst>
        </pc:picChg>
        <pc:picChg chg="mod">
          <ac:chgData name="alisha saley" userId="92261b077c2843b1" providerId="LiveId" clId="{A6452C20-F4C9-4A4F-96F6-284DFF9742EA}" dt="2023-05-19T09:22:02.582" v="17703" actId="1076"/>
          <ac:picMkLst>
            <pc:docMk/>
            <pc:sldMk cId="3555931384" sldId="314"/>
            <ac:picMk id="13" creationId="{B0210CD9-BFF4-7C04-F9CE-D81116771411}"/>
          </ac:picMkLst>
        </pc:picChg>
        <pc:picChg chg="mod">
          <ac:chgData name="alisha saley" userId="92261b077c2843b1" providerId="LiveId" clId="{A6452C20-F4C9-4A4F-96F6-284DFF9742EA}" dt="2023-05-19T09:22:02.582" v="17703" actId="1076"/>
          <ac:picMkLst>
            <pc:docMk/>
            <pc:sldMk cId="3555931384" sldId="314"/>
            <ac:picMk id="14" creationId="{7119C79F-1058-F649-1F1B-678307F8C173}"/>
          </ac:picMkLst>
        </pc:picChg>
        <pc:picChg chg="mod">
          <ac:chgData name="alisha saley" userId="92261b077c2843b1" providerId="LiveId" clId="{A6452C20-F4C9-4A4F-96F6-284DFF9742EA}" dt="2023-05-19T09:22:02.582" v="17703" actId="1076"/>
          <ac:picMkLst>
            <pc:docMk/>
            <pc:sldMk cId="3555931384" sldId="314"/>
            <ac:picMk id="15" creationId="{4F70D6FA-4ECA-B3EC-FFB8-4CFE4F5057D5}"/>
          </ac:picMkLst>
        </pc:picChg>
        <pc:picChg chg="mod">
          <ac:chgData name="alisha saley" userId="92261b077c2843b1" providerId="LiveId" clId="{A6452C20-F4C9-4A4F-96F6-284DFF9742EA}" dt="2023-05-19T09:22:02.582" v="17703" actId="1076"/>
          <ac:picMkLst>
            <pc:docMk/>
            <pc:sldMk cId="3555931384" sldId="314"/>
            <ac:picMk id="16" creationId="{374A0A32-6572-9599-FF79-8ED834CFE409}"/>
          </ac:picMkLst>
        </pc:picChg>
        <pc:picChg chg="mod">
          <ac:chgData name="alisha saley" userId="92261b077c2843b1" providerId="LiveId" clId="{A6452C20-F4C9-4A4F-96F6-284DFF9742EA}" dt="2023-05-19T09:22:02.582" v="17703" actId="1076"/>
          <ac:picMkLst>
            <pc:docMk/>
            <pc:sldMk cId="3555931384" sldId="314"/>
            <ac:picMk id="26" creationId="{2BE2A590-605A-D424-12D9-D6243B0D7045}"/>
          </ac:picMkLst>
        </pc:picChg>
        <pc:picChg chg="mod">
          <ac:chgData name="alisha saley" userId="92261b077c2843b1" providerId="LiveId" clId="{A6452C20-F4C9-4A4F-96F6-284DFF9742EA}" dt="2023-05-19T09:22:02.582" v="17703" actId="1076"/>
          <ac:picMkLst>
            <pc:docMk/>
            <pc:sldMk cId="3555931384" sldId="314"/>
            <ac:picMk id="28" creationId="{5B087BE8-A430-C256-B3D5-5FC7E2A91C34}"/>
          </ac:picMkLst>
        </pc:picChg>
        <pc:picChg chg="mod">
          <ac:chgData name="alisha saley" userId="92261b077c2843b1" providerId="LiveId" clId="{A6452C20-F4C9-4A4F-96F6-284DFF9742EA}" dt="2023-05-19T09:22:02.582" v="17703" actId="1076"/>
          <ac:picMkLst>
            <pc:docMk/>
            <pc:sldMk cId="3555931384" sldId="314"/>
            <ac:picMk id="30" creationId="{3F17617F-2EEF-990F-F331-F18EA6B5E857}"/>
          </ac:picMkLst>
        </pc:picChg>
        <pc:picChg chg="mod">
          <ac:chgData name="alisha saley" userId="92261b077c2843b1" providerId="LiveId" clId="{A6452C20-F4C9-4A4F-96F6-284DFF9742EA}" dt="2023-05-19T09:22:02.582" v="17703" actId="1076"/>
          <ac:picMkLst>
            <pc:docMk/>
            <pc:sldMk cId="3555931384" sldId="314"/>
            <ac:picMk id="32" creationId="{72B1D55D-40BA-124D-6AFD-6B00D8A4BF42}"/>
          </ac:picMkLst>
        </pc:picChg>
        <pc:picChg chg="mod">
          <ac:chgData name="alisha saley" userId="92261b077c2843b1" providerId="LiveId" clId="{A6452C20-F4C9-4A4F-96F6-284DFF9742EA}" dt="2023-05-19T09:22:02.582" v="17703" actId="1076"/>
          <ac:picMkLst>
            <pc:docMk/>
            <pc:sldMk cId="3555931384" sldId="314"/>
            <ac:picMk id="34" creationId="{E427F790-1271-0BAA-E722-F8A05E28020F}"/>
          </ac:picMkLst>
        </pc:picChg>
        <pc:picChg chg="mod">
          <ac:chgData name="alisha saley" userId="92261b077c2843b1" providerId="LiveId" clId="{A6452C20-F4C9-4A4F-96F6-284DFF9742EA}" dt="2023-05-19T09:22:02.582" v="17703" actId="1076"/>
          <ac:picMkLst>
            <pc:docMk/>
            <pc:sldMk cId="3555931384" sldId="314"/>
            <ac:picMk id="36" creationId="{B6FDE9C0-4F75-DE8F-F4B8-416A4C00A20F}"/>
          </ac:picMkLst>
        </pc:picChg>
        <pc:picChg chg="mod">
          <ac:chgData name="alisha saley" userId="92261b077c2843b1" providerId="LiveId" clId="{A6452C20-F4C9-4A4F-96F6-284DFF9742EA}" dt="2023-05-19T09:22:02.582" v="17703" actId="1076"/>
          <ac:picMkLst>
            <pc:docMk/>
            <pc:sldMk cId="3555931384" sldId="314"/>
            <ac:picMk id="38" creationId="{501DA19C-64CE-A39A-F434-4708407E82CA}"/>
          </ac:picMkLst>
        </pc:picChg>
        <pc:picChg chg="mod">
          <ac:chgData name="alisha saley" userId="92261b077c2843b1" providerId="LiveId" clId="{A6452C20-F4C9-4A4F-96F6-284DFF9742EA}" dt="2023-05-19T09:22:02.582" v="17703" actId="1076"/>
          <ac:picMkLst>
            <pc:docMk/>
            <pc:sldMk cId="3555931384" sldId="314"/>
            <ac:picMk id="40" creationId="{FF2FA899-0248-EAD6-A6D9-08BD96AFA087}"/>
          </ac:picMkLst>
        </pc:picChg>
      </pc:sldChg>
      <pc:sldChg chg="addSp delSp modSp new del mod ord">
        <pc:chgData name="alisha saley" userId="92261b077c2843b1" providerId="LiveId" clId="{A6452C20-F4C9-4A4F-96F6-284DFF9742EA}" dt="2023-05-30T14:58:54.096" v="18445" actId="47"/>
        <pc:sldMkLst>
          <pc:docMk/>
          <pc:sldMk cId="3134878577" sldId="315"/>
        </pc:sldMkLst>
        <pc:spChg chg="mod">
          <ac:chgData name="alisha saley" userId="92261b077c2843b1" providerId="LiveId" clId="{A6452C20-F4C9-4A4F-96F6-284DFF9742EA}" dt="2023-05-30T14:37:23.645" v="18277" actId="20577"/>
          <ac:spMkLst>
            <pc:docMk/>
            <pc:sldMk cId="3134878577" sldId="315"/>
            <ac:spMk id="2" creationId="{CFBFE158-12F6-D740-B4DA-997A51465449}"/>
          </ac:spMkLst>
        </pc:spChg>
        <pc:spChg chg="del">
          <ac:chgData name="alisha saley" userId="92261b077c2843b1" providerId="LiveId" clId="{A6452C20-F4C9-4A4F-96F6-284DFF9742EA}" dt="2023-05-30T14:37:27.697" v="18278" actId="478"/>
          <ac:spMkLst>
            <pc:docMk/>
            <pc:sldMk cId="3134878577" sldId="315"/>
            <ac:spMk id="3" creationId="{8F5DEFC5-5DFC-EAC2-9C61-6F740B1A26CB}"/>
          </ac:spMkLst>
        </pc:spChg>
        <pc:spChg chg="add mod">
          <ac:chgData name="alisha saley" userId="92261b077c2843b1" providerId="LiveId" clId="{A6452C20-F4C9-4A4F-96F6-284DFF9742EA}" dt="2023-05-30T14:41:21.427" v="18411"/>
          <ac:spMkLst>
            <pc:docMk/>
            <pc:sldMk cId="3134878577" sldId="315"/>
            <ac:spMk id="6" creationId="{A7455294-437C-32EF-09BE-BAFF56F8C962}"/>
          </ac:spMkLst>
        </pc:spChg>
        <pc:picChg chg="add mod">
          <ac:chgData name="alisha saley" userId="92261b077c2843b1" providerId="LiveId" clId="{A6452C20-F4C9-4A4F-96F6-284DFF9742EA}" dt="2023-05-30T14:38:44.051" v="18312" actId="1076"/>
          <ac:picMkLst>
            <pc:docMk/>
            <pc:sldMk cId="3134878577" sldId="315"/>
            <ac:picMk id="5" creationId="{06A50D20-680F-0448-038C-67D6E3B4E403}"/>
          </ac:picMkLst>
        </pc:picChg>
      </pc:sldChg>
      <pc:sldChg chg="addSp delSp modSp add mod">
        <pc:chgData name="alisha saley" userId="92261b077c2843b1" providerId="LiveId" clId="{A6452C20-F4C9-4A4F-96F6-284DFF9742EA}" dt="2023-05-30T14:41:17.660" v="18410" actId="20577"/>
        <pc:sldMkLst>
          <pc:docMk/>
          <pc:sldMk cId="2657614218" sldId="316"/>
        </pc:sldMkLst>
        <pc:spChg chg="mod">
          <ac:chgData name="alisha saley" userId="92261b077c2843b1" providerId="LiveId" clId="{A6452C20-F4C9-4A4F-96F6-284DFF9742EA}" dt="2023-05-30T14:37:36.237" v="18283" actId="20577"/>
          <ac:spMkLst>
            <pc:docMk/>
            <pc:sldMk cId="2657614218" sldId="316"/>
            <ac:spMk id="2" creationId="{CFBFE158-12F6-D740-B4DA-997A51465449}"/>
          </ac:spMkLst>
        </pc:spChg>
        <pc:spChg chg="add mod">
          <ac:chgData name="alisha saley" userId="92261b077c2843b1" providerId="LiveId" clId="{A6452C20-F4C9-4A4F-96F6-284DFF9742EA}" dt="2023-05-30T14:41:17.660" v="18410" actId="20577"/>
          <ac:spMkLst>
            <pc:docMk/>
            <pc:sldMk cId="2657614218" sldId="316"/>
            <ac:spMk id="7" creationId="{D9771760-B139-B789-5525-7D6640C4C261}"/>
          </ac:spMkLst>
        </pc:spChg>
        <pc:picChg chg="add del mod">
          <ac:chgData name="alisha saley" userId="92261b077c2843b1" providerId="LiveId" clId="{A6452C20-F4C9-4A4F-96F6-284DFF9742EA}" dt="2023-05-30T14:40:00.418" v="18316" actId="478"/>
          <ac:picMkLst>
            <pc:docMk/>
            <pc:sldMk cId="2657614218" sldId="316"/>
            <ac:picMk id="4" creationId="{3477AD7B-7805-2866-78EC-183F8BA75536}"/>
          </ac:picMkLst>
        </pc:picChg>
        <pc:picChg chg="add mod">
          <ac:chgData name="alisha saley" userId="92261b077c2843b1" providerId="LiveId" clId="{A6452C20-F4C9-4A4F-96F6-284DFF9742EA}" dt="2023-05-30T14:40:05.915" v="18319" actId="1076"/>
          <ac:picMkLst>
            <pc:docMk/>
            <pc:sldMk cId="2657614218" sldId="316"/>
            <ac:picMk id="6" creationId="{5BEE8393-4926-5394-8814-D70B910B9DDF}"/>
          </ac:picMkLst>
        </pc:picChg>
      </pc:sldChg>
      <pc:sldChg chg="addSp modSp add mod ord">
        <pc:chgData name="alisha saley" userId="92261b077c2843b1" providerId="LiveId" clId="{A6452C20-F4C9-4A4F-96F6-284DFF9742EA}" dt="2023-05-30T14:41:04.638" v="18350" actId="14100"/>
        <pc:sldMkLst>
          <pc:docMk/>
          <pc:sldMk cId="4142033880" sldId="317"/>
        </pc:sldMkLst>
        <pc:spChg chg="mod">
          <ac:chgData name="alisha saley" userId="92261b077c2843b1" providerId="LiveId" clId="{A6452C20-F4C9-4A4F-96F6-284DFF9742EA}" dt="2023-05-30T14:37:47.453" v="18288" actId="20577"/>
          <ac:spMkLst>
            <pc:docMk/>
            <pc:sldMk cId="4142033880" sldId="317"/>
            <ac:spMk id="2" creationId="{CFBFE158-12F6-D740-B4DA-997A51465449}"/>
          </ac:spMkLst>
        </pc:spChg>
        <pc:spChg chg="add mod">
          <ac:chgData name="alisha saley" userId="92261b077c2843b1" providerId="LiveId" clId="{A6452C20-F4C9-4A4F-96F6-284DFF9742EA}" dt="2023-05-30T14:41:04.638" v="18350" actId="14100"/>
          <ac:spMkLst>
            <pc:docMk/>
            <pc:sldMk cId="4142033880" sldId="317"/>
            <ac:spMk id="5" creationId="{3C3D36D8-589C-81CE-A648-5D3F167DC20E}"/>
          </ac:spMkLst>
        </pc:spChg>
        <pc:picChg chg="add mod">
          <ac:chgData name="alisha saley" userId="92261b077c2843b1" providerId="LiveId" clId="{A6452C20-F4C9-4A4F-96F6-284DFF9742EA}" dt="2023-05-30T14:40:34.813" v="18321" actId="14100"/>
          <ac:picMkLst>
            <pc:docMk/>
            <pc:sldMk cId="4142033880" sldId="317"/>
            <ac:picMk id="4" creationId="{02B24F40-1786-7374-29BC-4C126B63FAD0}"/>
          </ac:picMkLst>
        </pc:picChg>
      </pc:sldChg>
      <pc:sldChg chg="addSp modSp add del mod">
        <pc:chgData name="alisha saley" userId="92261b077c2843b1" providerId="LiveId" clId="{A6452C20-F4C9-4A4F-96F6-284DFF9742EA}" dt="2023-05-30T14:58:58.791" v="18446" actId="47"/>
        <pc:sldMkLst>
          <pc:docMk/>
          <pc:sldMk cId="323466522" sldId="318"/>
        </pc:sldMkLst>
        <pc:spChg chg="mod">
          <ac:chgData name="alisha saley" userId="92261b077c2843b1" providerId="LiveId" clId="{A6452C20-F4C9-4A4F-96F6-284DFF9742EA}" dt="2023-05-30T14:38:03.808" v="18297" actId="20577"/>
          <ac:spMkLst>
            <pc:docMk/>
            <pc:sldMk cId="323466522" sldId="318"/>
            <ac:spMk id="2" creationId="{CFBFE158-12F6-D740-B4DA-997A51465449}"/>
          </ac:spMkLst>
        </pc:spChg>
        <pc:spChg chg="add mod">
          <ac:chgData name="alisha saley" userId="92261b077c2843b1" providerId="LiveId" clId="{A6452C20-F4C9-4A4F-96F6-284DFF9742EA}" dt="2023-05-30T14:41:35.738" v="18412"/>
          <ac:spMkLst>
            <pc:docMk/>
            <pc:sldMk cId="323466522" sldId="318"/>
            <ac:spMk id="3" creationId="{4D91AB81-2471-A054-464F-54A5F4DC0BCA}"/>
          </ac:spMkLst>
        </pc:spChg>
        <pc:picChg chg="add mod">
          <ac:chgData name="alisha saley" userId="92261b077c2843b1" providerId="LiveId" clId="{A6452C20-F4C9-4A4F-96F6-284DFF9742EA}" dt="2023-05-30T14:42:04.062" v="18417" actId="1076"/>
          <ac:picMkLst>
            <pc:docMk/>
            <pc:sldMk cId="323466522" sldId="318"/>
            <ac:picMk id="5" creationId="{FAE3DC25-29AD-097A-7BB9-FCB23F16F679}"/>
          </ac:picMkLst>
        </pc:picChg>
      </pc:sldChg>
      <pc:sldChg chg="addSp modSp add mod">
        <pc:chgData name="alisha saley" userId="92261b077c2843b1" providerId="LiveId" clId="{A6452C20-F4C9-4A4F-96F6-284DFF9742EA}" dt="2023-05-30T14:42:29.016" v="18441" actId="20577"/>
        <pc:sldMkLst>
          <pc:docMk/>
          <pc:sldMk cId="3039433366" sldId="319"/>
        </pc:sldMkLst>
        <pc:spChg chg="mod">
          <ac:chgData name="alisha saley" userId="92261b077c2843b1" providerId="LiveId" clId="{A6452C20-F4C9-4A4F-96F6-284DFF9742EA}" dt="2023-05-30T14:38:08.961" v="18303" actId="20577"/>
          <ac:spMkLst>
            <pc:docMk/>
            <pc:sldMk cId="3039433366" sldId="319"/>
            <ac:spMk id="2" creationId="{CFBFE158-12F6-D740-B4DA-997A51465449}"/>
          </ac:spMkLst>
        </pc:spChg>
        <pc:spChg chg="add mod">
          <ac:chgData name="alisha saley" userId="92261b077c2843b1" providerId="LiveId" clId="{A6452C20-F4C9-4A4F-96F6-284DFF9742EA}" dt="2023-05-30T14:42:29.016" v="18441" actId="20577"/>
          <ac:spMkLst>
            <pc:docMk/>
            <pc:sldMk cId="3039433366" sldId="319"/>
            <ac:spMk id="3" creationId="{75AA70E0-8940-CBDD-12AA-9A9839CA8C3F}"/>
          </ac:spMkLst>
        </pc:spChg>
        <pc:picChg chg="add mod">
          <ac:chgData name="alisha saley" userId="92261b077c2843b1" providerId="LiveId" clId="{A6452C20-F4C9-4A4F-96F6-284DFF9742EA}" dt="2023-05-30T14:42:23.251" v="18419" actId="14100"/>
          <ac:picMkLst>
            <pc:docMk/>
            <pc:sldMk cId="3039433366" sldId="319"/>
            <ac:picMk id="5" creationId="{0F00DE64-6E9E-6523-8A01-F20EA228E87D}"/>
          </ac:picMkLst>
        </pc:picChg>
      </pc:sldChg>
      <pc:sldChg chg="addSp modSp add mod">
        <pc:chgData name="alisha saley" userId="92261b077c2843b1" providerId="LiveId" clId="{A6452C20-F4C9-4A4F-96F6-284DFF9742EA}" dt="2023-05-30T14:43:01.137" v="18444" actId="14100"/>
        <pc:sldMkLst>
          <pc:docMk/>
          <pc:sldMk cId="2037843276" sldId="320"/>
        </pc:sldMkLst>
        <pc:spChg chg="mod">
          <ac:chgData name="alisha saley" userId="92261b077c2843b1" providerId="LiveId" clId="{A6452C20-F4C9-4A4F-96F6-284DFF9742EA}" dt="2023-05-30T14:38:13.445" v="18309" actId="20577"/>
          <ac:spMkLst>
            <pc:docMk/>
            <pc:sldMk cId="2037843276" sldId="320"/>
            <ac:spMk id="2" creationId="{CFBFE158-12F6-D740-B4DA-997A51465449}"/>
          </ac:spMkLst>
        </pc:spChg>
        <pc:spChg chg="add mod">
          <ac:chgData name="alisha saley" userId="92261b077c2843b1" providerId="LiveId" clId="{A6452C20-F4C9-4A4F-96F6-284DFF9742EA}" dt="2023-05-30T14:41:40.750" v="18414"/>
          <ac:spMkLst>
            <pc:docMk/>
            <pc:sldMk cId="2037843276" sldId="320"/>
            <ac:spMk id="3" creationId="{D2C72B9A-59E7-6358-F6E4-23B6ABE8D094}"/>
          </ac:spMkLst>
        </pc:spChg>
        <pc:picChg chg="add mod">
          <ac:chgData name="alisha saley" userId="92261b077c2843b1" providerId="LiveId" clId="{A6452C20-F4C9-4A4F-96F6-284DFF9742EA}" dt="2023-05-30T14:43:01.137" v="18444" actId="14100"/>
          <ac:picMkLst>
            <pc:docMk/>
            <pc:sldMk cId="2037843276" sldId="320"/>
            <ac:picMk id="5" creationId="{D0AFC761-6969-2AAD-C0B7-861F88CD0EE5}"/>
          </ac:picMkLst>
        </pc:picChg>
      </pc:sldChg>
      <pc:sldChg chg="delSp modSp add mod">
        <pc:chgData name="alisha saley" userId="92261b077c2843b1" providerId="LiveId" clId="{A6452C20-F4C9-4A4F-96F6-284DFF9742EA}" dt="2023-05-30T15:06:00.382" v="18639" actId="1076"/>
        <pc:sldMkLst>
          <pc:docMk/>
          <pc:sldMk cId="792341871" sldId="321"/>
        </pc:sldMkLst>
        <pc:spChg chg="mod">
          <ac:chgData name="alisha saley" userId="92261b077c2843b1" providerId="LiveId" clId="{A6452C20-F4C9-4A4F-96F6-284DFF9742EA}" dt="2023-05-30T15:04:05.303" v="18591" actId="20577"/>
          <ac:spMkLst>
            <pc:docMk/>
            <pc:sldMk cId="792341871" sldId="321"/>
            <ac:spMk id="2" creationId="{CFBFE158-12F6-D740-B4DA-997A51465449}"/>
          </ac:spMkLst>
        </pc:spChg>
        <pc:spChg chg="mod">
          <ac:chgData name="alisha saley" userId="92261b077c2843b1" providerId="LiveId" clId="{A6452C20-F4C9-4A4F-96F6-284DFF9742EA}" dt="2023-05-30T15:06:00.382" v="18639" actId="1076"/>
          <ac:spMkLst>
            <pc:docMk/>
            <pc:sldMk cId="792341871" sldId="321"/>
            <ac:spMk id="5" creationId="{3C3D36D8-589C-81CE-A648-5D3F167DC20E}"/>
          </ac:spMkLst>
        </pc:spChg>
        <pc:picChg chg="del">
          <ac:chgData name="alisha saley" userId="92261b077c2843b1" providerId="LiveId" clId="{A6452C20-F4C9-4A4F-96F6-284DFF9742EA}" dt="2023-05-30T14:59:37.235" v="18511" actId="478"/>
          <ac:picMkLst>
            <pc:docMk/>
            <pc:sldMk cId="792341871" sldId="321"/>
            <ac:picMk id="4" creationId="{02B24F40-1786-7374-29BC-4C126B63FAD0}"/>
          </ac:picMkLst>
        </pc:picChg>
      </pc:sldChg>
      <pc:sldChg chg="addSp modSp new mod">
        <pc:chgData name="alisha saley" userId="92261b077c2843b1" providerId="LiveId" clId="{A6452C20-F4C9-4A4F-96F6-284DFF9742EA}" dt="2023-05-30T17:11:18.565" v="18722" actId="1076"/>
        <pc:sldMkLst>
          <pc:docMk/>
          <pc:sldMk cId="1999526296" sldId="322"/>
        </pc:sldMkLst>
        <pc:spChg chg="mod">
          <ac:chgData name="alisha saley" userId="92261b077c2843b1" providerId="LiveId" clId="{A6452C20-F4C9-4A4F-96F6-284DFF9742EA}" dt="2023-05-30T17:09:35.952" v="18706" actId="1076"/>
          <ac:spMkLst>
            <pc:docMk/>
            <pc:sldMk cId="1999526296" sldId="322"/>
            <ac:spMk id="2" creationId="{8C456D18-F69A-414B-D9DD-9FF6F92A04B1}"/>
          </ac:spMkLst>
        </pc:spChg>
        <pc:spChg chg="mod">
          <ac:chgData name="alisha saley" userId="92261b077c2843b1" providerId="LiveId" clId="{A6452C20-F4C9-4A4F-96F6-284DFF9742EA}" dt="2023-05-30T17:09:40.231" v="18707" actId="14100"/>
          <ac:spMkLst>
            <pc:docMk/>
            <pc:sldMk cId="1999526296" sldId="322"/>
            <ac:spMk id="3" creationId="{E22799C9-1630-AF91-4700-CD4033B17403}"/>
          </ac:spMkLst>
        </pc:spChg>
        <pc:picChg chg="add mod modCrop">
          <ac:chgData name="alisha saley" userId="92261b077c2843b1" providerId="LiveId" clId="{A6452C20-F4C9-4A4F-96F6-284DFF9742EA}" dt="2023-05-30T17:11:00.979" v="18720" actId="732"/>
          <ac:picMkLst>
            <pc:docMk/>
            <pc:sldMk cId="1999526296" sldId="322"/>
            <ac:picMk id="5" creationId="{11C339C9-0E01-13D5-F5C0-9DF8812AD85D}"/>
          </ac:picMkLst>
        </pc:picChg>
        <pc:picChg chg="add mod modCrop">
          <ac:chgData name="alisha saley" userId="92261b077c2843b1" providerId="LiveId" clId="{A6452C20-F4C9-4A4F-96F6-284DFF9742EA}" dt="2023-05-30T17:11:15.298" v="18721" actId="1076"/>
          <ac:picMkLst>
            <pc:docMk/>
            <pc:sldMk cId="1999526296" sldId="322"/>
            <ac:picMk id="6" creationId="{CFCF4DD3-46B9-14EF-C5D0-E4D03E78518D}"/>
          </ac:picMkLst>
        </pc:picChg>
        <pc:picChg chg="add mod modCrop">
          <ac:chgData name="alisha saley" userId="92261b077c2843b1" providerId="LiveId" clId="{A6452C20-F4C9-4A4F-96F6-284DFF9742EA}" dt="2023-05-30T17:11:18.565" v="18722" actId="1076"/>
          <ac:picMkLst>
            <pc:docMk/>
            <pc:sldMk cId="1999526296" sldId="322"/>
            <ac:picMk id="7" creationId="{AD543E63-1214-589F-E527-3EC0AD76D379}"/>
          </ac:picMkLst>
        </pc:picChg>
      </pc:sldChg>
      <pc:sldChg chg="addSp delSp modSp new mod">
        <pc:chgData name="alisha saley" userId="92261b077c2843b1" providerId="LiveId" clId="{A6452C20-F4C9-4A4F-96F6-284DFF9742EA}" dt="2023-06-02T13:12:31.053" v="18894" actId="1037"/>
        <pc:sldMkLst>
          <pc:docMk/>
          <pc:sldMk cId="726972562" sldId="323"/>
        </pc:sldMkLst>
        <pc:spChg chg="mod">
          <ac:chgData name="alisha saley" userId="92261b077c2843b1" providerId="LiveId" clId="{A6452C20-F4C9-4A4F-96F6-284DFF9742EA}" dt="2023-06-02T13:09:36.885" v="18780" actId="20577"/>
          <ac:spMkLst>
            <pc:docMk/>
            <pc:sldMk cId="726972562" sldId="323"/>
            <ac:spMk id="2" creationId="{ADC27086-2845-E013-0799-3EC24369CDD0}"/>
          </ac:spMkLst>
        </pc:spChg>
        <pc:spChg chg="del">
          <ac:chgData name="alisha saley" userId="92261b077c2843b1" providerId="LiveId" clId="{A6452C20-F4C9-4A4F-96F6-284DFF9742EA}" dt="2023-06-02T13:09:39.864" v="18781" actId="478"/>
          <ac:spMkLst>
            <pc:docMk/>
            <pc:sldMk cId="726972562" sldId="323"/>
            <ac:spMk id="3" creationId="{6122C6AD-3A96-E725-C59F-C56709950E5B}"/>
          </ac:spMkLst>
        </pc:spChg>
        <pc:spChg chg="add mod">
          <ac:chgData name="alisha saley" userId="92261b077c2843b1" providerId="LiveId" clId="{A6452C20-F4C9-4A4F-96F6-284DFF9742EA}" dt="2023-06-02T13:11:02.131" v="18790" actId="1076"/>
          <ac:spMkLst>
            <pc:docMk/>
            <pc:sldMk cId="726972562" sldId="323"/>
            <ac:spMk id="6" creationId="{9071F6EF-40BA-0E02-545A-D38A6DC02F4C}"/>
          </ac:spMkLst>
        </pc:spChg>
        <pc:spChg chg="add mod">
          <ac:chgData name="alisha saley" userId="92261b077c2843b1" providerId="LiveId" clId="{A6452C20-F4C9-4A4F-96F6-284DFF9742EA}" dt="2023-06-02T13:11:07.270" v="18792" actId="1076"/>
          <ac:spMkLst>
            <pc:docMk/>
            <pc:sldMk cId="726972562" sldId="323"/>
            <ac:spMk id="7" creationId="{29EE9C11-E83A-E55D-746B-42980A03C7D4}"/>
          </ac:spMkLst>
        </pc:spChg>
        <pc:spChg chg="add mod">
          <ac:chgData name="alisha saley" userId="92261b077c2843b1" providerId="LiveId" clId="{A6452C20-F4C9-4A4F-96F6-284DFF9742EA}" dt="2023-06-02T13:12:13.701" v="18873" actId="1076"/>
          <ac:spMkLst>
            <pc:docMk/>
            <pc:sldMk cId="726972562" sldId="323"/>
            <ac:spMk id="8" creationId="{69124BDD-A3CA-6700-B394-CC932FF9898D}"/>
          </ac:spMkLst>
        </pc:spChg>
        <pc:spChg chg="add mod">
          <ac:chgData name="alisha saley" userId="92261b077c2843b1" providerId="LiveId" clId="{A6452C20-F4C9-4A4F-96F6-284DFF9742EA}" dt="2023-06-02T13:11:43.324" v="18868" actId="208"/>
          <ac:spMkLst>
            <pc:docMk/>
            <pc:sldMk cId="726972562" sldId="323"/>
            <ac:spMk id="9" creationId="{A427031C-69BC-6638-10A6-3D954655210B}"/>
          </ac:spMkLst>
        </pc:spChg>
        <pc:spChg chg="add mod">
          <ac:chgData name="alisha saley" userId="92261b077c2843b1" providerId="LiveId" clId="{A6452C20-F4C9-4A4F-96F6-284DFF9742EA}" dt="2023-06-02T13:11:51.592" v="18870" actId="1076"/>
          <ac:spMkLst>
            <pc:docMk/>
            <pc:sldMk cId="726972562" sldId="323"/>
            <ac:spMk id="10" creationId="{9928CF68-19DA-0A07-8328-29943A934707}"/>
          </ac:spMkLst>
        </pc:spChg>
        <pc:spChg chg="add mod">
          <ac:chgData name="alisha saley" userId="92261b077c2843b1" providerId="LiveId" clId="{A6452C20-F4C9-4A4F-96F6-284DFF9742EA}" dt="2023-06-02T13:12:02.034" v="18872" actId="1076"/>
          <ac:spMkLst>
            <pc:docMk/>
            <pc:sldMk cId="726972562" sldId="323"/>
            <ac:spMk id="11" creationId="{ECB34654-0169-3140-BDC9-14FE72C3B29D}"/>
          </ac:spMkLst>
        </pc:spChg>
        <pc:spChg chg="add mod">
          <ac:chgData name="alisha saley" userId="92261b077c2843b1" providerId="LiveId" clId="{A6452C20-F4C9-4A4F-96F6-284DFF9742EA}" dt="2023-06-02T13:12:31.053" v="18894" actId="1037"/>
          <ac:spMkLst>
            <pc:docMk/>
            <pc:sldMk cId="726972562" sldId="323"/>
            <ac:spMk id="12" creationId="{63CD1E81-6308-88C1-AD2F-C13E8D2467BC}"/>
          </ac:spMkLst>
        </pc:spChg>
        <pc:spChg chg="add mod">
          <ac:chgData name="alisha saley" userId="92261b077c2843b1" providerId="LiveId" clId="{A6452C20-F4C9-4A4F-96F6-284DFF9742EA}" dt="2023-06-02T13:12:27.368" v="18877" actId="1076"/>
          <ac:spMkLst>
            <pc:docMk/>
            <pc:sldMk cId="726972562" sldId="323"/>
            <ac:spMk id="13" creationId="{4E7AF9EF-F778-3B01-9E3B-6D3F7ABBEF4B}"/>
          </ac:spMkLst>
        </pc:spChg>
        <pc:picChg chg="add mod modCrop">
          <ac:chgData name="alisha saley" userId="92261b077c2843b1" providerId="LiveId" clId="{A6452C20-F4C9-4A4F-96F6-284DFF9742EA}" dt="2023-06-02T13:10:36.998" v="18786" actId="1076"/>
          <ac:picMkLst>
            <pc:docMk/>
            <pc:sldMk cId="726972562" sldId="323"/>
            <ac:picMk id="5" creationId="{E50D2924-3DFE-35F9-0229-5D9467AFCB50}"/>
          </ac:picMkLst>
        </pc:picChg>
      </pc:sldChg>
      <pc:sldChg chg="addSp delSp modSp new mod">
        <pc:chgData name="alisha saley" userId="92261b077c2843b1" providerId="LiveId" clId="{A6452C20-F4C9-4A4F-96F6-284DFF9742EA}" dt="2023-06-03T15:14:54.866" v="25062" actId="27636"/>
        <pc:sldMkLst>
          <pc:docMk/>
          <pc:sldMk cId="3572085288" sldId="324"/>
        </pc:sldMkLst>
        <pc:spChg chg="del">
          <ac:chgData name="alisha saley" userId="92261b077c2843b1" providerId="LiveId" clId="{A6452C20-F4C9-4A4F-96F6-284DFF9742EA}" dt="2023-06-02T13:13:57.234" v="18951"/>
          <ac:spMkLst>
            <pc:docMk/>
            <pc:sldMk cId="3572085288" sldId="324"/>
            <ac:spMk id="2" creationId="{F2C9BD37-B676-ED21-09D3-7B8C1128E66F}"/>
          </ac:spMkLst>
        </pc:spChg>
        <pc:spChg chg="del mod ord">
          <ac:chgData name="alisha saley" userId="92261b077c2843b1" providerId="LiveId" clId="{A6452C20-F4C9-4A4F-96F6-284DFF9742EA}" dt="2023-06-03T15:08:22.342" v="24526" actId="478"/>
          <ac:spMkLst>
            <pc:docMk/>
            <pc:sldMk cId="3572085288" sldId="324"/>
            <ac:spMk id="3" creationId="{90C92917-3FCB-AD8D-3BB8-884DBF6CB40E}"/>
          </ac:spMkLst>
        </pc:spChg>
        <pc:spChg chg="add mod ord">
          <ac:chgData name="alisha saley" userId="92261b077c2843b1" providerId="LiveId" clId="{A6452C20-F4C9-4A4F-96F6-284DFF9742EA}" dt="2023-06-03T15:12:00.507" v="25029" actId="1036"/>
          <ac:spMkLst>
            <pc:docMk/>
            <pc:sldMk cId="3572085288" sldId="324"/>
            <ac:spMk id="4" creationId="{83D522B6-3310-861B-203C-C73AADC4DFD9}"/>
          </ac:spMkLst>
        </pc:spChg>
        <pc:spChg chg="add del mod">
          <ac:chgData name="alisha saley" userId="92261b077c2843b1" providerId="LiveId" clId="{A6452C20-F4C9-4A4F-96F6-284DFF9742EA}" dt="2023-06-03T15:08:26.684" v="24527" actId="478"/>
          <ac:spMkLst>
            <pc:docMk/>
            <pc:sldMk cId="3572085288" sldId="324"/>
            <ac:spMk id="5" creationId="{5320BDD0-B3FB-26A5-3583-140325C8B8B1}"/>
          </ac:spMkLst>
        </pc:spChg>
        <pc:spChg chg="add del mod">
          <ac:chgData name="alisha saley" userId="92261b077c2843b1" providerId="LiveId" clId="{A6452C20-F4C9-4A4F-96F6-284DFF9742EA}" dt="2023-06-02T18:42:41.411" v="20096" actId="478"/>
          <ac:spMkLst>
            <pc:docMk/>
            <pc:sldMk cId="3572085288" sldId="324"/>
            <ac:spMk id="5" creationId="{8520DEA2-D514-9533-E5C3-6689C0248471}"/>
          </ac:spMkLst>
        </pc:spChg>
        <pc:spChg chg="add mod ord topLvl">
          <ac:chgData name="alisha saley" userId="92261b077c2843b1" providerId="LiveId" clId="{A6452C20-F4C9-4A4F-96F6-284DFF9742EA}" dt="2023-06-03T15:11:43.156" v="25019" actId="164"/>
          <ac:spMkLst>
            <pc:docMk/>
            <pc:sldMk cId="3572085288" sldId="324"/>
            <ac:spMk id="6" creationId="{B5BAA9DB-53C4-40C6-3DC5-73EA3092A584}"/>
          </ac:spMkLst>
        </pc:spChg>
        <pc:spChg chg="add mod">
          <ac:chgData name="alisha saley" userId="92261b077c2843b1" providerId="LiveId" clId="{A6452C20-F4C9-4A4F-96F6-284DFF9742EA}" dt="2023-06-03T15:11:43.156" v="25019" actId="164"/>
          <ac:spMkLst>
            <pc:docMk/>
            <pc:sldMk cId="3572085288" sldId="324"/>
            <ac:spMk id="14" creationId="{FE4C846D-9EFB-4A40-4FB3-CE920144007D}"/>
          </ac:spMkLst>
        </pc:spChg>
        <pc:spChg chg="add mod">
          <ac:chgData name="alisha saley" userId="92261b077c2843b1" providerId="LiveId" clId="{A6452C20-F4C9-4A4F-96F6-284DFF9742EA}" dt="2023-06-03T15:11:43.156" v="25019" actId="164"/>
          <ac:spMkLst>
            <pc:docMk/>
            <pc:sldMk cId="3572085288" sldId="324"/>
            <ac:spMk id="15" creationId="{C8F38AFC-1B7F-BD99-1678-3AE1FCF0055F}"/>
          </ac:spMkLst>
        </pc:spChg>
        <pc:spChg chg="add del mod">
          <ac:chgData name="alisha saley" userId="92261b077c2843b1" providerId="LiveId" clId="{A6452C20-F4C9-4A4F-96F6-284DFF9742EA}" dt="2023-06-03T15:08:56.487" v="24585" actId="478"/>
          <ac:spMkLst>
            <pc:docMk/>
            <pc:sldMk cId="3572085288" sldId="324"/>
            <ac:spMk id="34" creationId="{4E995C36-C171-A3E6-7AC3-84D7157AD96C}"/>
          </ac:spMkLst>
        </pc:spChg>
        <pc:spChg chg="add mod">
          <ac:chgData name="alisha saley" userId="92261b077c2843b1" providerId="LiveId" clId="{A6452C20-F4C9-4A4F-96F6-284DFF9742EA}" dt="2023-06-02T19:06:36.700" v="20926" actId="164"/>
          <ac:spMkLst>
            <pc:docMk/>
            <pc:sldMk cId="3572085288" sldId="324"/>
            <ac:spMk id="35" creationId="{991F41B5-FEC9-5DCE-F60B-DDCD3C99C972}"/>
          </ac:spMkLst>
        </pc:spChg>
        <pc:spChg chg="add mod">
          <ac:chgData name="alisha saley" userId="92261b077c2843b1" providerId="LiveId" clId="{A6452C20-F4C9-4A4F-96F6-284DFF9742EA}" dt="2023-06-02T19:06:36.700" v="20926" actId="164"/>
          <ac:spMkLst>
            <pc:docMk/>
            <pc:sldMk cId="3572085288" sldId="324"/>
            <ac:spMk id="36" creationId="{AD6FFAA5-B790-E97B-6E32-6361E57A2BE9}"/>
          </ac:spMkLst>
        </pc:spChg>
        <pc:spChg chg="add mod">
          <ac:chgData name="alisha saley" userId="92261b077c2843b1" providerId="LiveId" clId="{A6452C20-F4C9-4A4F-96F6-284DFF9742EA}" dt="2023-06-02T19:06:36.700" v="20926" actId="164"/>
          <ac:spMkLst>
            <pc:docMk/>
            <pc:sldMk cId="3572085288" sldId="324"/>
            <ac:spMk id="37" creationId="{D857816B-DE48-7E0D-8BE0-2A26DAA2CEA8}"/>
          </ac:spMkLst>
        </pc:spChg>
        <pc:spChg chg="add mod">
          <ac:chgData name="alisha saley" userId="92261b077c2843b1" providerId="LiveId" clId="{A6452C20-F4C9-4A4F-96F6-284DFF9742EA}" dt="2023-06-03T15:14:54.847" v="25060" actId="27636"/>
          <ac:spMkLst>
            <pc:docMk/>
            <pc:sldMk cId="3572085288" sldId="324"/>
            <ac:spMk id="38" creationId="{A95B9DC3-1D9C-73CB-437C-B3678A8BCBBB}"/>
          </ac:spMkLst>
        </pc:spChg>
        <pc:spChg chg="add mod">
          <ac:chgData name="alisha saley" userId="92261b077c2843b1" providerId="LiveId" clId="{A6452C20-F4C9-4A4F-96F6-284DFF9742EA}" dt="2023-06-03T15:14:54.866" v="25062" actId="27636"/>
          <ac:spMkLst>
            <pc:docMk/>
            <pc:sldMk cId="3572085288" sldId="324"/>
            <ac:spMk id="39" creationId="{85EEE2B8-B7E6-AED6-954B-7C525DAB46FC}"/>
          </ac:spMkLst>
        </pc:spChg>
        <pc:spChg chg="add mod">
          <ac:chgData name="alisha saley" userId="92261b077c2843b1" providerId="LiveId" clId="{A6452C20-F4C9-4A4F-96F6-284DFF9742EA}" dt="2023-06-03T15:14:54.847" v="25061" actId="27636"/>
          <ac:spMkLst>
            <pc:docMk/>
            <pc:sldMk cId="3572085288" sldId="324"/>
            <ac:spMk id="40" creationId="{78699D01-D9D1-2D94-F12B-29ADDB696AC4}"/>
          </ac:spMkLst>
        </pc:spChg>
        <pc:grpChg chg="add mod">
          <ac:chgData name="alisha saley" userId="92261b077c2843b1" providerId="LiveId" clId="{A6452C20-F4C9-4A4F-96F6-284DFF9742EA}" dt="2023-06-03T15:12:02.272" v="25030" actId="1076"/>
          <ac:grpSpMkLst>
            <pc:docMk/>
            <pc:sldMk cId="3572085288" sldId="324"/>
            <ac:grpSpMk id="9" creationId="{13052E12-ACBD-C13F-80F8-5893A79308CB}"/>
          </ac:grpSpMkLst>
        </pc:grpChg>
        <pc:grpChg chg="add del mod">
          <ac:chgData name="alisha saley" userId="92261b077c2843b1" providerId="LiveId" clId="{A6452C20-F4C9-4A4F-96F6-284DFF9742EA}" dt="2023-06-02T18:42:07.187" v="20045" actId="478"/>
          <ac:grpSpMkLst>
            <pc:docMk/>
            <pc:sldMk cId="3572085288" sldId="324"/>
            <ac:grpSpMk id="13" creationId="{F57AA20E-C3A4-F057-E3DD-AEFE36CA4BFD}"/>
          </ac:grpSpMkLst>
        </pc:grpChg>
        <pc:grpChg chg="add del mod">
          <ac:chgData name="alisha saley" userId="92261b077c2843b1" providerId="LiveId" clId="{A6452C20-F4C9-4A4F-96F6-284DFF9742EA}" dt="2023-06-02T18:52:21.242" v="20248" actId="165"/>
          <ac:grpSpMkLst>
            <pc:docMk/>
            <pc:sldMk cId="3572085288" sldId="324"/>
            <ac:grpSpMk id="27" creationId="{BF845F48-BD7B-1FD5-FFB2-DE97D98A3DCB}"/>
          </ac:grpSpMkLst>
        </pc:grpChg>
        <pc:grpChg chg="add del mod ord">
          <ac:chgData name="alisha saley" userId="92261b077c2843b1" providerId="LiveId" clId="{A6452C20-F4C9-4A4F-96F6-284DFF9742EA}" dt="2023-06-02T18:53:33.572" v="20263" actId="165"/>
          <ac:grpSpMkLst>
            <pc:docMk/>
            <pc:sldMk cId="3572085288" sldId="324"/>
            <ac:grpSpMk id="29" creationId="{7B5FBC82-9B4F-298B-3EED-6601C480D5D7}"/>
          </ac:grpSpMkLst>
        </pc:grpChg>
        <pc:grpChg chg="add del mod">
          <ac:chgData name="alisha saley" userId="92261b077c2843b1" providerId="LiveId" clId="{A6452C20-F4C9-4A4F-96F6-284DFF9742EA}" dt="2023-06-03T15:08:17.245" v="24525" actId="478"/>
          <ac:grpSpMkLst>
            <pc:docMk/>
            <pc:sldMk cId="3572085288" sldId="324"/>
            <ac:grpSpMk id="30" creationId="{6C46E863-9D8A-22C5-E357-004B792CABFC}"/>
          </ac:grpSpMkLst>
        </pc:grpChg>
        <pc:grpChg chg="add mod">
          <ac:chgData name="alisha saley" userId="92261b077c2843b1" providerId="LiveId" clId="{A6452C20-F4C9-4A4F-96F6-284DFF9742EA}" dt="2023-06-02T19:06:43.070" v="20927" actId="164"/>
          <ac:grpSpMkLst>
            <pc:docMk/>
            <pc:sldMk cId="3572085288" sldId="324"/>
            <ac:grpSpMk id="41" creationId="{DB7B6FB5-8773-D30F-250E-16857574782F}"/>
          </ac:grpSpMkLst>
        </pc:grpChg>
        <pc:grpChg chg="add mod ord">
          <ac:chgData name="alisha saley" userId="92261b077c2843b1" providerId="LiveId" clId="{A6452C20-F4C9-4A4F-96F6-284DFF9742EA}" dt="2023-06-03T15:11:43.156" v="25019" actId="164"/>
          <ac:grpSpMkLst>
            <pc:docMk/>
            <pc:sldMk cId="3572085288" sldId="324"/>
            <ac:grpSpMk id="42" creationId="{861A794F-CF7A-5125-8703-84AB9E96F3CD}"/>
          </ac:grpSpMkLst>
        </pc:grpChg>
        <pc:picChg chg="add mod modCrop">
          <ac:chgData name="alisha saley" userId="92261b077c2843b1" providerId="LiveId" clId="{A6452C20-F4C9-4A4F-96F6-284DFF9742EA}" dt="2023-06-02T13:19:34.014" v="19051" actId="164"/>
          <ac:picMkLst>
            <pc:docMk/>
            <pc:sldMk cId="3572085288" sldId="324"/>
            <ac:picMk id="8" creationId="{1676C302-3601-605C-B70C-B13306A03A21}"/>
          </ac:picMkLst>
        </pc:picChg>
        <pc:picChg chg="add mod modCrop">
          <ac:chgData name="alisha saley" userId="92261b077c2843b1" providerId="LiveId" clId="{A6452C20-F4C9-4A4F-96F6-284DFF9742EA}" dt="2023-06-03T15:11:43.156" v="25019" actId="164"/>
          <ac:picMkLst>
            <pc:docMk/>
            <pc:sldMk cId="3572085288" sldId="324"/>
            <ac:picMk id="8" creationId="{58511CC4-BFCD-50EF-7005-95F5C31A501E}"/>
          </ac:picMkLst>
        </pc:picChg>
        <pc:picChg chg="add mod modCrop">
          <ac:chgData name="alisha saley" userId="92261b077c2843b1" providerId="LiveId" clId="{A6452C20-F4C9-4A4F-96F6-284DFF9742EA}" dt="2023-06-02T13:19:34.014" v="19051" actId="164"/>
          <ac:picMkLst>
            <pc:docMk/>
            <pc:sldMk cId="3572085288" sldId="324"/>
            <ac:picMk id="10" creationId="{C528FB3B-752C-2E35-DDEA-82F11C33DA96}"/>
          </ac:picMkLst>
        </pc:picChg>
        <pc:picChg chg="add mod modCrop">
          <ac:chgData name="alisha saley" userId="92261b077c2843b1" providerId="LiveId" clId="{A6452C20-F4C9-4A4F-96F6-284DFF9742EA}" dt="2023-06-02T13:19:34.014" v="19051" actId="164"/>
          <ac:picMkLst>
            <pc:docMk/>
            <pc:sldMk cId="3572085288" sldId="324"/>
            <ac:picMk id="12" creationId="{1C77ABCD-69FD-AFBD-5596-6CEC9A10694B}"/>
          </ac:picMkLst>
        </pc:picChg>
        <pc:picChg chg="add del mod">
          <ac:chgData name="alisha saley" userId="92261b077c2843b1" providerId="LiveId" clId="{A6452C20-F4C9-4A4F-96F6-284DFF9742EA}" dt="2023-06-02T18:46:58.103" v="20200" actId="478"/>
          <ac:picMkLst>
            <pc:docMk/>
            <pc:sldMk cId="3572085288" sldId="324"/>
            <ac:picMk id="20" creationId="{B054B74D-AAE8-35D0-F658-1F5C92A796C5}"/>
          </ac:picMkLst>
        </pc:picChg>
        <pc:picChg chg="add del mod">
          <ac:chgData name="alisha saley" userId="92261b077c2843b1" providerId="LiveId" clId="{A6452C20-F4C9-4A4F-96F6-284DFF9742EA}" dt="2023-06-02T18:47:04.022" v="20204" actId="478"/>
          <ac:picMkLst>
            <pc:docMk/>
            <pc:sldMk cId="3572085288" sldId="324"/>
            <ac:picMk id="22" creationId="{0D815D15-5F15-7639-79C9-DE7AEFBD7D59}"/>
          </ac:picMkLst>
        </pc:picChg>
        <pc:picChg chg="add mod topLvl modCrop">
          <ac:chgData name="alisha saley" userId="92261b077c2843b1" providerId="LiveId" clId="{A6452C20-F4C9-4A4F-96F6-284DFF9742EA}" dt="2023-06-02T18:53:39.855" v="20264" actId="164"/>
          <ac:picMkLst>
            <pc:docMk/>
            <pc:sldMk cId="3572085288" sldId="324"/>
            <ac:picMk id="24" creationId="{DCE114E8-A426-718A-F9E7-4C32DF830281}"/>
          </ac:picMkLst>
        </pc:picChg>
        <pc:picChg chg="add mod topLvl modCrop">
          <ac:chgData name="alisha saley" userId="92261b077c2843b1" providerId="LiveId" clId="{A6452C20-F4C9-4A4F-96F6-284DFF9742EA}" dt="2023-06-02T18:53:39.855" v="20264" actId="164"/>
          <ac:picMkLst>
            <pc:docMk/>
            <pc:sldMk cId="3572085288" sldId="324"/>
            <ac:picMk id="26" creationId="{48740233-9600-5884-05A9-15ADAFA3CB04}"/>
          </ac:picMkLst>
        </pc:picChg>
        <pc:cxnChg chg="add del mod ord">
          <ac:chgData name="alisha saley" userId="92261b077c2843b1" providerId="LiveId" clId="{A6452C20-F4C9-4A4F-96F6-284DFF9742EA}" dt="2023-06-02T18:55:01.815" v="20281" actId="478"/>
          <ac:cxnSpMkLst>
            <pc:docMk/>
            <pc:sldMk cId="3572085288" sldId="324"/>
            <ac:cxnSpMk id="16" creationId="{2C8A6403-8285-10D0-88E0-46719DEBAE75}"/>
          </ac:cxnSpMkLst>
        </pc:cxnChg>
        <pc:cxnChg chg="add del mod">
          <ac:chgData name="alisha saley" userId="92261b077c2843b1" providerId="LiveId" clId="{A6452C20-F4C9-4A4F-96F6-284DFF9742EA}" dt="2023-06-02T18:42:51.481" v="20103" actId="478"/>
          <ac:cxnSpMkLst>
            <pc:docMk/>
            <pc:sldMk cId="3572085288" sldId="324"/>
            <ac:cxnSpMk id="17" creationId="{AB51D206-1236-0D3B-2DB6-8425E06524DC}"/>
          </ac:cxnSpMkLst>
        </pc:cxnChg>
        <pc:cxnChg chg="add del mod">
          <ac:chgData name="alisha saley" userId="92261b077c2843b1" providerId="LiveId" clId="{A6452C20-F4C9-4A4F-96F6-284DFF9742EA}" dt="2023-06-02T18:53:05.068" v="20259" actId="478"/>
          <ac:cxnSpMkLst>
            <pc:docMk/>
            <pc:sldMk cId="3572085288" sldId="324"/>
            <ac:cxnSpMk id="18" creationId="{B4E62485-6D28-300E-1F81-82282EEA9AD2}"/>
          </ac:cxnSpMkLst>
        </pc:cxnChg>
      </pc:sldChg>
      <pc:sldChg chg="new del">
        <pc:chgData name="alisha saley" userId="92261b077c2843b1" providerId="LiveId" clId="{A6452C20-F4C9-4A4F-96F6-284DFF9742EA}" dt="2023-06-02T16:16:20.881" v="20042" actId="47"/>
        <pc:sldMkLst>
          <pc:docMk/>
          <pc:sldMk cId="589954037" sldId="325"/>
        </pc:sldMkLst>
      </pc:sldChg>
      <pc:sldChg chg="addSp modSp add mod">
        <pc:chgData name="alisha saley" userId="92261b077c2843b1" providerId="LiveId" clId="{A6452C20-F4C9-4A4F-96F6-284DFF9742EA}" dt="2023-06-02T13:13:48.105" v="18950" actId="1038"/>
        <pc:sldMkLst>
          <pc:docMk/>
          <pc:sldMk cId="1636843783" sldId="326"/>
        </pc:sldMkLst>
        <pc:spChg chg="mod">
          <ac:chgData name="alisha saley" userId="92261b077c2843b1" providerId="LiveId" clId="{A6452C20-F4C9-4A4F-96F6-284DFF9742EA}" dt="2023-06-02T13:13:07.511" v="18941" actId="20577"/>
          <ac:spMkLst>
            <pc:docMk/>
            <pc:sldMk cId="1636843783" sldId="326"/>
            <ac:spMk id="2" creationId="{ADC27086-2845-E013-0799-3EC24369CDD0}"/>
          </ac:spMkLst>
        </pc:spChg>
        <pc:spChg chg="add mod">
          <ac:chgData name="alisha saley" userId="92261b077c2843b1" providerId="LiveId" clId="{A6452C20-F4C9-4A4F-96F6-284DFF9742EA}" dt="2023-06-02T13:13:28.371" v="18944" actId="208"/>
          <ac:spMkLst>
            <pc:docMk/>
            <pc:sldMk cId="1636843783" sldId="326"/>
            <ac:spMk id="3" creationId="{1B7027A7-45A0-66B2-EB3F-F64B39C47937}"/>
          </ac:spMkLst>
        </pc:spChg>
        <pc:spChg chg="add mod">
          <ac:chgData name="alisha saley" userId="92261b077c2843b1" providerId="LiveId" clId="{A6452C20-F4C9-4A4F-96F6-284DFF9742EA}" dt="2023-06-02T13:13:34.511" v="18946" actId="1076"/>
          <ac:spMkLst>
            <pc:docMk/>
            <pc:sldMk cId="1636843783" sldId="326"/>
            <ac:spMk id="4" creationId="{61306E1C-5C35-DA6B-A7DE-DBD2D3312BF7}"/>
          </ac:spMkLst>
        </pc:spChg>
        <pc:spChg chg="add mod">
          <ac:chgData name="alisha saley" userId="92261b077c2843b1" providerId="LiveId" clId="{A6452C20-F4C9-4A4F-96F6-284DFF9742EA}" dt="2023-06-02T13:13:48.105" v="18950" actId="1038"/>
          <ac:spMkLst>
            <pc:docMk/>
            <pc:sldMk cId="1636843783" sldId="326"/>
            <ac:spMk id="14" creationId="{232379ED-6FF1-A918-9FC3-6C211EE41E35}"/>
          </ac:spMkLst>
        </pc:spChg>
      </pc:sldChg>
      <pc:sldChg chg="addSp delSp modSp add del mod">
        <pc:chgData name="alisha saley" userId="92261b077c2843b1" providerId="LiveId" clId="{A6452C20-F4C9-4A4F-96F6-284DFF9742EA}" dt="2023-06-02T19:32:38.903" v="24041" actId="47"/>
        <pc:sldMkLst>
          <pc:docMk/>
          <pc:sldMk cId="3241903617" sldId="327"/>
        </pc:sldMkLst>
        <pc:spChg chg="mod">
          <ac:chgData name="alisha saley" userId="92261b077c2843b1" providerId="LiveId" clId="{A6452C20-F4C9-4A4F-96F6-284DFF9742EA}" dt="2023-06-02T13:30:08.410" v="20004" actId="1038"/>
          <ac:spMkLst>
            <pc:docMk/>
            <pc:sldMk cId="3241903617" sldId="327"/>
            <ac:spMk id="3" creationId="{90C92917-3FCB-AD8D-3BB8-884DBF6CB40E}"/>
          </ac:spMkLst>
        </pc:spChg>
        <pc:spChg chg="del mod">
          <ac:chgData name="alisha saley" userId="92261b077c2843b1" providerId="LiveId" clId="{A6452C20-F4C9-4A4F-96F6-284DFF9742EA}" dt="2023-06-02T13:24:51.704" v="19367" actId="478"/>
          <ac:spMkLst>
            <pc:docMk/>
            <pc:sldMk cId="3241903617" sldId="327"/>
            <ac:spMk id="4" creationId="{83D522B6-3310-861B-203C-C73AADC4DFD9}"/>
          </ac:spMkLst>
        </pc:spChg>
        <pc:spChg chg="mod">
          <ac:chgData name="alisha saley" userId="92261b077c2843b1" providerId="LiveId" clId="{A6452C20-F4C9-4A4F-96F6-284DFF9742EA}" dt="2023-06-02T13:30:14.276" v="20041" actId="1038"/>
          <ac:spMkLst>
            <pc:docMk/>
            <pc:sldMk cId="3241903617" sldId="327"/>
            <ac:spMk id="6" creationId="{B5BAA9DB-53C4-40C6-3DC5-73EA3092A584}"/>
          </ac:spMkLst>
        </pc:spChg>
        <pc:spChg chg="add mod">
          <ac:chgData name="alisha saley" userId="92261b077c2843b1" providerId="LiveId" clId="{A6452C20-F4C9-4A4F-96F6-284DFF9742EA}" dt="2023-06-02T13:29:55.422" v="19978" actId="20577"/>
          <ac:spMkLst>
            <pc:docMk/>
            <pc:sldMk cId="3241903617" sldId="327"/>
            <ac:spMk id="12" creationId="{214CB7B8-019A-007B-0ED8-BD2C995A8E10}"/>
          </ac:spMkLst>
        </pc:spChg>
        <pc:spChg chg="add del mod">
          <ac:chgData name="alisha saley" userId="92261b077c2843b1" providerId="LiveId" clId="{A6452C20-F4C9-4A4F-96F6-284DFF9742EA}" dt="2023-06-02T13:24:53.855" v="19368" actId="478"/>
          <ac:spMkLst>
            <pc:docMk/>
            <pc:sldMk cId="3241903617" sldId="327"/>
            <ac:spMk id="15" creationId="{3BD5BBF3-231E-5346-BF81-08E177B904B1}"/>
          </ac:spMkLst>
        </pc:spChg>
        <pc:spChg chg="add mod">
          <ac:chgData name="alisha saley" userId="92261b077c2843b1" providerId="LiveId" clId="{A6452C20-F4C9-4A4F-96F6-284DFF9742EA}" dt="2023-06-02T13:25:17.185" v="19403" actId="20577"/>
          <ac:spMkLst>
            <pc:docMk/>
            <pc:sldMk cId="3241903617" sldId="327"/>
            <ac:spMk id="16" creationId="{484337D3-09B0-87D5-E1A3-C6F5798E9DB1}"/>
          </ac:spMkLst>
        </pc:spChg>
        <pc:spChg chg="add mod">
          <ac:chgData name="alisha saley" userId="92261b077c2843b1" providerId="LiveId" clId="{A6452C20-F4C9-4A4F-96F6-284DFF9742EA}" dt="2023-06-02T13:25:39.829" v="19416" actId="1076"/>
          <ac:spMkLst>
            <pc:docMk/>
            <pc:sldMk cId="3241903617" sldId="327"/>
            <ac:spMk id="17" creationId="{84B587DA-102A-D48B-3131-319427DBFC23}"/>
          </ac:spMkLst>
        </pc:spChg>
        <pc:grpChg chg="add mod">
          <ac:chgData name="alisha saley" userId="92261b077c2843b1" providerId="LiveId" clId="{A6452C20-F4C9-4A4F-96F6-284DFF9742EA}" dt="2023-06-02T13:25:36.573" v="19415" actId="1076"/>
          <ac:grpSpMkLst>
            <pc:docMk/>
            <pc:sldMk cId="3241903617" sldId="327"/>
            <ac:grpSpMk id="13" creationId="{7F8A9471-4440-40B1-A5F2-08C40F0F49D8}"/>
          </ac:grpSpMkLst>
        </pc:grpChg>
        <pc:picChg chg="add mod modCrop">
          <ac:chgData name="alisha saley" userId="92261b077c2843b1" providerId="LiveId" clId="{A6452C20-F4C9-4A4F-96F6-284DFF9742EA}" dt="2023-06-02T13:24:38.026" v="19364" actId="164"/>
          <ac:picMkLst>
            <pc:docMk/>
            <pc:sldMk cId="3241903617" sldId="327"/>
            <ac:picMk id="7" creationId="{5C3AEBDB-F12C-417B-ADBA-00B1B1D6A52E}"/>
          </ac:picMkLst>
        </pc:picChg>
        <pc:picChg chg="add mod modCrop">
          <ac:chgData name="alisha saley" userId="92261b077c2843b1" providerId="LiveId" clId="{A6452C20-F4C9-4A4F-96F6-284DFF9742EA}" dt="2023-06-02T13:24:38.026" v="19364" actId="164"/>
          <ac:picMkLst>
            <pc:docMk/>
            <pc:sldMk cId="3241903617" sldId="327"/>
            <ac:picMk id="9" creationId="{F7D6A054-431C-778B-1FE5-426F89A31A19}"/>
          </ac:picMkLst>
        </pc:picChg>
        <pc:picChg chg="add mod modCrop">
          <ac:chgData name="alisha saley" userId="92261b077c2843b1" providerId="LiveId" clId="{A6452C20-F4C9-4A4F-96F6-284DFF9742EA}" dt="2023-06-02T13:24:38.026" v="19364" actId="164"/>
          <ac:picMkLst>
            <pc:docMk/>
            <pc:sldMk cId="3241903617" sldId="327"/>
            <ac:picMk id="11" creationId="{122DF37C-EAA4-3232-7B16-605C4984D65E}"/>
          </ac:picMkLst>
        </pc:picChg>
        <pc:cxnChg chg="add mod">
          <ac:chgData name="alisha saley" userId="92261b077c2843b1" providerId="LiveId" clId="{A6452C20-F4C9-4A4F-96F6-284DFF9742EA}" dt="2023-06-02T13:28:12.725" v="19707" actId="1037"/>
          <ac:cxnSpMkLst>
            <pc:docMk/>
            <pc:sldMk cId="3241903617" sldId="327"/>
            <ac:cxnSpMk id="19" creationId="{3F0B7C01-031F-79F7-B4CC-B73162A21151}"/>
          </ac:cxnSpMkLst>
        </pc:cxnChg>
        <pc:cxnChg chg="add mod">
          <ac:chgData name="alisha saley" userId="92261b077c2843b1" providerId="LiveId" clId="{A6452C20-F4C9-4A4F-96F6-284DFF9742EA}" dt="2023-06-02T13:27:33.390" v="19642" actId="1037"/>
          <ac:cxnSpMkLst>
            <pc:docMk/>
            <pc:sldMk cId="3241903617" sldId="327"/>
            <ac:cxnSpMk id="21" creationId="{A4005EAB-7153-9808-79AD-2EAEC387C8BB}"/>
          </ac:cxnSpMkLst>
        </pc:cxnChg>
        <pc:cxnChg chg="add mod">
          <ac:chgData name="alisha saley" userId="92261b077c2843b1" providerId="LiveId" clId="{A6452C20-F4C9-4A4F-96F6-284DFF9742EA}" dt="2023-06-02T13:26:53.832" v="19630" actId="1038"/>
          <ac:cxnSpMkLst>
            <pc:docMk/>
            <pc:sldMk cId="3241903617" sldId="327"/>
            <ac:cxnSpMk id="22" creationId="{5CC23A13-18E5-C03C-5F16-861D416D362C}"/>
          </ac:cxnSpMkLst>
        </pc:cxnChg>
      </pc:sldChg>
      <pc:sldChg chg="add del">
        <pc:chgData name="alisha saley" userId="92261b077c2843b1" providerId="LiveId" clId="{A6452C20-F4C9-4A4F-96F6-284DFF9742EA}" dt="2023-06-02T19:32:38.903" v="24041" actId="47"/>
        <pc:sldMkLst>
          <pc:docMk/>
          <pc:sldMk cId="1031959210" sldId="328"/>
        </pc:sldMkLst>
      </pc:sldChg>
      <pc:sldChg chg="addSp delSp modSp add mod">
        <pc:chgData name="alisha saley" userId="92261b077c2843b1" providerId="LiveId" clId="{A6452C20-F4C9-4A4F-96F6-284DFF9742EA}" dt="2023-06-03T16:12:40.540" v="33059" actId="20577"/>
        <pc:sldMkLst>
          <pc:docMk/>
          <pc:sldMk cId="1287784724" sldId="329"/>
        </pc:sldMkLst>
        <pc:spChg chg="add del mod">
          <ac:chgData name="alisha saley" userId="92261b077c2843b1" providerId="LiveId" clId="{A6452C20-F4C9-4A4F-96F6-284DFF9742EA}" dt="2023-06-03T15:16:33.566" v="25092"/>
          <ac:spMkLst>
            <pc:docMk/>
            <pc:sldMk cId="1287784724" sldId="329"/>
            <ac:spMk id="2" creationId="{CE8465F1-52EF-9C7B-9891-10823F7EE282}"/>
          </ac:spMkLst>
        </pc:spChg>
        <pc:spChg chg="mod">
          <ac:chgData name="alisha saley" userId="92261b077c2843b1" providerId="LiveId" clId="{A6452C20-F4C9-4A4F-96F6-284DFF9742EA}" dt="2023-06-03T15:35:44.167" v="26736" actId="1038"/>
          <ac:spMkLst>
            <pc:docMk/>
            <pc:sldMk cId="1287784724" sldId="329"/>
            <ac:spMk id="3" creationId="{90C92917-3FCB-AD8D-3BB8-884DBF6CB40E}"/>
          </ac:spMkLst>
        </pc:spChg>
        <pc:spChg chg="del mod">
          <ac:chgData name="alisha saley" userId="92261b077c2843b1" providerId="LiveId" clId="{A6452C20-F4C9-4A4F-96F6-284DFF9742EA}" dt="2023-06-02T19:15:28.924" v="21803" actId="478"/>
          <ac:spMkLst>
            <pc:docMk/>
            <pc:sldMk cId="1287784724" sldId="329"/>
            <ac:spMk id="4" creationId="{83D522B6-3310-861B-203C-C73AADC4DFD9}"/>
          </ac:spMkLst>
        </pc:spChg>
        <pc:spChg chg="mod">
          <ac:chgData name="alisha saley" userId="92261b077c2843b1" providerId="LiveId" clId="{A6452C20-F4C9-4A4F-96F6-284DFF9742EA}" dt="2023-06-03T15:35:44.167" v="26736" actId="1038"/>
          <ac:spMkLst>
            <pc:docMk/>
            <pc:sldMk cId="1287784724" sldId="329"/>
            <ac:spMk id="6" creationId="{B5BAA9DB-53C4-40C6-3DC5-73EA3092A584}"/>
          </ac:spMkLst>
        </pc:spChg>
        <pc:spChg chg="mod">
          <ac:chgData name="alisha saley" userId="92261b077c2843b1" providerId="LiveId" clId="{A6452C20-F4C9-4A4F-96F6-284DFF9742EA}" dt="2023-06-03T15:26:38.898" v="25514" actId="20577"/>
          <ac:spMkLst>
            <pc:docMk/>
            <pc:sldMk cId="1287784724" sldId="329"/>
            <ac:spMk id="7" creationId="{3C25456A-4314-3B69-D705-3AC16077EF24}"/>
          </ac:spMkLst>
        </pc:spChg>
        <pc:spChg chg="mod">
          <ac:chgData name="alisha saley" userId="92261b077c2843b1" providerId="LiveId" clId="{A6452C20-F4C9-4A4F-96F6-284DFF9742EA}" dt="2023-06-03T15:26:40.799" v="25515" actId="20577"/>
          <ac:spMkLst>
            <pc:docMk/>
            <pc:sldMk cId="1287784724" sldId="329"/>
            <ac:spMk id="8" creationId="{3470937A-3375-8F75-A601-514B5E352A76}"/>
          </ac:spMkLst>
        </pc:spChg>
        <pc:spChg chg="mod">
          <ac:chgData name="alisha saley" userId="92261b077c2843b1" providerId="LiveId" clId="{A6452C20-F4C9-4A4F-96F6-284DFF9742EA}" dt="2023-06-03T15:26:42.512" v="25516" actId="20577"/>
          <ac:spMkLst>
            <pc:docMk/>
            <pc:sldMk cId="1287784724" sldId="329"/>
            <ac:spMk id="9" creationId="{65A6B558-C614-414E-C255-3C77BFBEAC87}"/>
          </ac:spMkLst>
        </pc:spChg>
        <pc:spChg chg="mod">
          <ac:chgData name="alisha saley" userId="92261b077c2843b1" providerId="LiveId" clId="{A6452C20-F4C9-4A4F-96F6-284DFF9742EA}" dt="2023-06-03T15:20:36.808" v="25272" actId="1038"/>
          <ac:spMkLst>
            <pc:docMk/>
            <pc:sldMk cId="1287784724" sldId="329"/>
            <ac:spMk id="11" creationId="{FD042C86-E8D5-4160-2E3A-1639ABBC8D58}"/>
          </ac:spMkLst>
        </pc:spChg>
        <pc:spChg chg="mod">
          <ac:chgData name="alisha saley" userId="92261b077c2843b1" providerId="LiveId" clId="{A6452C20-F4C9-4A4F-96F6-284DFF9742EA}" dt="2023-06-03T15:35:44.167" v="26736" actId="1038"/>
          <ac:spMkLst>
            <pc:docMk/>
            <pc:sldMk cId="1287784724" sldId="329"/>
            <ac:spMk id="14" creationId="{FE4C846D-9EFB-4A40-4FB3-CE920144007D}"/>
          </ac:spMkLst>
        </pc:spChg>
        <pc:spChg chg="mod">
          <ac:chgData name="alisha saley" userId="92261b077c2843b1" providerId="LiveId" clId="{A6452C20-F4C9-4A4F-96F6-284DFF9742EA}" dt="2023-06-03T15:35:44.167" v="26736" actId="1038"/>
          <ac:spMkLst>
            <pc:docMk/>
            <pc:sldMk cId="1287784724" sldId="329"/>
            <ac:spMk id="15" creationId="{C8F38AFC-1B7F-BD99-1678-3AE1FCF0055F}"/>
          </ac:spMkLst>
        </pc:spChg>
        <pc:spChg chg="mod">
          <ac:chgData name="alisha saley" userId="92261b077c2843b1" providerId="LiveId" clId="{A6452C20-F4C9-4A4F-96F6-284DFF9742EA}" dt="2023-06-03T15:20:36.808" v="25272" actId="1038"/>
          <ac:spMkLst>
            <pc:docMk/>
            <pc:sldMk cId="1287784724" sldId="329"/>
            <ac:spMk id="16" creationId="{80FE687A-8A41-B5AF-8F3F-BE37BA8001A1}"/>
          </ac:spMkLst>
        </pc:spChg>
        <pc:spChg chg="add mod">
          <ac:chgData name="alisha saley" userId="92261b077c2843b1" providerId="LiveId" clId="{A6452C20-F4C9-4A4F-96F6-284DFF9742EA}" dt="2023-06-03T15:36:09.790" v="26744" actId="1076"/>
          <ac:spMkLst>
            <pc:docMk/>
            <pc:sldMk cId="1287784724" sldId="329"/>
            <ac:spMk id="17" creationId="{1AD88DA1-DB25-C091-8E0E-7CE45283D872}"/>
          </ac:spMkLst>
        </pc:spChg>
        <pc:spChg chg="mod">
          <ac:chgData name="alisha saley" userId="92261b077c2843b1" providerId="LiveId" clId="{A6452C20-F4C9-4A4F-96F6-284DFF9742EA}" dt="2023-06-03T15:20:36.808" v="25272" actId="1038"/>
          <ac:spMkLst>
            <pc:docMk/>
            <pc:sldMk cId="1287784724" sldId="329"/>
            <ac:spMk id="18" creationId="{06C7A1E2-1ACD-DD0F-B774-4BB88C9E8D93}"/>
          </ac:spMkLst>
        </pc:spChg>
        <pc:spChg chg="mod">
          <ac:chgData name="alisha saley" userId="92261b077c2843b1" providerId="LiveId" clId="{A6452C20-F4C9-4A4F-96F6-284DFF9742EA}" dt="2023-06-02T19:06:50.579" v="20929"/>
          <ac:spMkLst>
            <pc:docMk/>
            <pc:sldMk cId="1287784724" sldId="329"/>
            <ac:spMk id="21" creationId="{141A4371-3C2E-7EDE-F111-9A5BFDF50228}"/>
          </ac:spMkLst>
        </pc:spChg>
        <pc:spChg chg="mod">
          <ac:chgData name="alisha saley" userId="92261b077c2843b1" providerId="LiveId" clId="{A6452C20-F4C9-4A4F-96F6-284DFF9742EA}" dt="2023-06-02T19:06:50.579" v="20929"/>
          <ac:spMkLst>
            <pc:docMk/>
            <pc:sldMk cId="1287784724" sldId="329"/>
            <ac:spMk id="22" creationId="{7769AAD9-B810-9A81-B790-0B8CEB983472}"/>
          </ac:spMkLst>
        </pc:spChg>
        <pc:spChg chg="mod">
          <ac:chgData name="alisha saley" userId="92261b077c2843b1" providerId="LiveId" clId="{A6452C20-F4C9-4A4F-96F6-284DFF9742EA}" dt="2023-06-02T19:06:50.579" v="20929"/>
          <ac:spMkLst>
            <pc:docMk/>
            <pc:sldMk cId="1287784724" sldId="329"/>
            <ac:spMk id="23" creationId="{36A38150-1CA2-F96B-1C62-328957B6C55A}"/>
          </ac:spMkLst>
        </pc:spChg>
        <pc:spChg chg="mod">
          <ac:chgData name="alisha saley" userId="92261b077c2843b1" providerId="LiveId" clId="{A6452C20-F4C9-4A4F-96F6-284DFF9742EA}" dt="2023-06-02T19:06:50.579" v="20929"/>
          <ac:spMkLst>
            <pc:docMk/>
            <pc:sldMk cId="1287784724" sldId="329"/>
            <ac:spMk id="24" creationId="{BAFA77A5-500E-CA67-F73B-6CF6D1D8B1F5}"/>
          </ac:spMkLst>
        </pc:spChg>
        <pc:spChg chg="mod">
          <ac:chgData name="alisha saley" userId="92261b077c2843b1" providerId="LiveId" clId="{A6452C20-F4C9-4A4F-96F6-284DFF9742EA}" dt="2023-06-02T19:06:50.579" v="20929"/>
          <ac:spMkLst>
            <pc:docMk/>
            <pc:sldMk cId="1287784724" sldId="329"/>
            <ac:spMk id="25" creationId="{51C1AC6E-31E1-1485-E837-6DED2F5ADD5B}"/>
          </ac:spMkLst>
        </pc:spChg>
        <pc:spChg chg="mod">
          <ac:chgData name="alisha saley" userId="92261b077c2843b1" providerId="LiveId" clId="{A6452C20-F4C9-4A4F-96F6-284DFF9742EA}" dt="2023-06-02T19:06:50.579" v="20929"/>
          <ac:spMkLst>
            <pc:docMk/>
            <pc:sldMk cId="1287784724" sldId="329"/>
            <ac:spMk id="26" creationId="{34511EB0-09AE-E185-D5F8-AD930F10F1FB}"/>
          </ac:spMkLst>
        </pc:spChg>
        <pc:spChg chg="add del mod">
          <ac:chgData name="alisha saley" userId="92261b077c2843b1" providerId="LiveId" clId="{A6452C20-F4C9-4A4F-96F6-284DFF9742EA}" dt="2023-06-03T15:43:52.985" v="28262" actId="478"/>
          <ac:spMkLst>
            <pc:docMk/>
            <pc:sldMk cId="1287784724" sldId="329"/>
            <ac:spMk id="27" creationId="{E4433D6A-893D-3A8F-98FC-B8CD00A735F4}"/>
          </ac:spMkLst>
        </pc:spChg>
        <pc:spChg chg="add del mod">
          <ac:chgData name="alisha saley" userId="92261b077c2843b1" providerId="LiveId" clId="{A6452C20-F4C9-4A4F-96F6-284DFF9742EA}" dt="2023-06-03T15:26:31.969" v="25512" actId="478"/>
          <ac:spMkLst>
            <pc:docMk/>
            <pc:sldMk cId="1287784724" sldId="329"/>
            <ac:spMk id="28" creationId="{C589D3ED-EE17-2B2B-97C3-A8C3EF2F2114}"/>
          </ac:spMkLst>
        </pc:spChg>
        <pc:spChg chg="add mod">
          <ac:chgData name="alisha saley" userId="92261b077c2843b1" providerId="LiveId" clId="{A6452C20-F4C9-4A4F-96F6-284DFF9742EA}" dt="2023-06-03T15:36:03.381" v="26741" actId="1076"/>
          <ac:spMkLst>
            <pc:docMk/>
            <pc:sldMk cId="1287784724" sldId="329"/>
            <ac:spMk id="29" creationId="{172A8ACC-E9F4-44C1-DD13-7167EE6B0D6B}"/>
          </ac:spMkLst>
        </pc:spChg>
        <pc:spChg chg="add del mod">
          <ac:chgData name="alisha saley" userId="92261b077c2843b1" providerId="LiveId" clId="{A6452C20-F4C9-4A4F-96F6-284DFF9742EA}" dt="2023-06-02T19:15:33.749" v="21804" actId="478"/>
          <ac:spMkLst>
            <pc:docMk/>
            <pc:sldMk cId="1287784724" sldId="329"/>
            <ac:spMk id="29" creationId="{E88388D5-71F9-78C8-24C6-B43211E57BEE}"/>
          </ac:spMkLst>
        </pc:spChg>
        <pc:spChg chg="add mod">
          <ac:chgData name="alisha saley" userId="92261b077c2843b1" providerId="LiveId" clId="{A6452C20-F4C9-4A4F-96F6-284DFF9742EA}" dt="2023-06-03T16:12:40.540" v="33059" actId="20577"/>
          <ac:spMkLst>
            <pc:docMk/>
            <pc:sldMk cId="1287784724" sldId="329"/>
            <ac:spMk id="30" creationId="{10A38F95-D6E8-49D7-89EB-18BA994AACA1}"/>
          </ac:spMkLst>
        </pc:spChg>
        <pc:grpChg chg="add mod">
          <ac:chgData name="alisha saley" userId="92261b077c2843b1" providerId="LiveId" clId="{A6452C20-F4C9-4A4F-96F6-284DFF9742EA}" dt="2023-06-03T15:35:54.954" v="26739" actId="1076"/>
          <ac:grpSpMkLst>
            <pc:docMk/>
            <pc:sldMk cId="1287784724" sldId="329"/>
            <ac:grpSpMk id="4" creationId="{97DD7F76-88B4-59F1-F0FD-3D8230C272C3}"/>
          </ac:grpSpMkLst>
        </pc:grpChg>
        <pc:grpChg chg="mod">
          <ac:chgData name="alisha saley" userId="92261b077c2843b1" providerId="LiveId" clId="{A6452C20-F4C9-4A4F-96F6-284DFF9742EA}" dt="2023-06-03T15:16:45.277" v="25095"/>
          <ac:grpSpMkLst>
            <pc:docMk/>
            <pc:sldMk cId="1287784724" sldId="329"/>
            <ac:grpSpMk id="5" creationId="{885DE702-A3F9-4D74-B703-42BC0D075D82}"/>
          </ac:grpSpMkLst>
        </pc:grpChg>
        <pc:grpChg chg="add mod ord">
          <ac:chgData name="alisha saley" userId="92261b077c2843b1" providerId="LiveId" clId="{A6452C20-F4C9-4A4F-96F6-284DFF9742EA}" dt="2023-06-03T15:42:11.627" v="27939" actId="1076"/>
          <ac:grpSpMkLst>
            <pc:docMk/>
            <pc:sldMk cId="1287784724" sldId="329"/>
            <ac:grpSpMk id="13" creationId="{E324858D-EC2F-5257-8BAD-504683FAA9AA}"/>
          </ac:grpSpMkLst>
        </pc:grpChg>
        <pc:grpChg chg="add del mod">
          <ac:chgData name="alisha saley" userId="92261b077c2843b1" providerId="LiveId" clId="{A6452C20-F4C9-4A4F-96F6-284DFF9742EA}" dt="2023-06-03T15:16:44.758" v="25094" actId="478"/>
          <ac:grpSpMkLst>
            <pc:docMk/>
            <pc:sldMk cId="1287784724" sldId="329"/>
            <ac:grpSpMk id="19" creationId="{61BF7D42-5DEE-FCA8-8224-1A0A724B77BB}"/>
          </ac:grpSpMkLst>
        </pc:grpChg>
        <pc:grpChg chg="mod">
          <ac:chgData name="alisha saley" userId="92261b077c2843b1" providerId="LiveId" clId="{A6452C20-F4C9-4A4F-96F6-284DFF9742EA}" dt="2023-06-02T19:06:50.579" v="20929"/>
          <ac:grpSpMkLst>
            <pc:docMk/>
            <pc:sldMk cId="1287784724" sldId="329"/>
            <ac:grpSpMk id="20" creationId="{178EC694-0846-B821-8093-325FF3D1DF94}"/>
          </ac:grpSpMkLst>
        </pc:grpChg>
        <pc:picChg chg="add del mod">
          <ac:chgData name="alisha saley" userId="92261b077c2843b1" providerId="LiveId" clId="{A6452C20-F4C9-4A4F-96F6-284DFF9742EA}" dt="2023-06-02T18:47:38.256" v="20206" actId="478"/>
          <ac:picMkLst>
            <pc:docMk/>
            <pc:sldMk cId="1287784724" sldId="329"/>
            <ac:picMk id="5" creationId="{4AE65986-490A-0A4C-6B06-9705688187D7}"/>
          </ac:picMkLst>
        </pc:picChg>
        <pc:picChg chg="add del mod">
          <ac:chgData name="alisha saley" userId="92261b077c2843b1" providerId="LiveId" clId="{A6452C20-F4C9-4A4F-96F6-284DFF9742EA}" dt="2023-06-02T18:47:39.692" v="20207" actId="478"/>
          <ac:picMkLst>
            <pc:docMk/>
            <pc:sldMk cId="1287784724" sldId="329"/>
            <ac:picMk id="8" creationId="{F6211A69-186B-D003-21B7-36C9DF3FC7DA}"/>
          </ac:picMkLst>
        </pc:picChg>
        <pc:picChg chg="add mod modCrop">
          <ac:chgData name="alisha saley" userId="92261b077c2843b1" providerId="LiveId" clId="{A6452C20-F4C9-4A4F-96F6-284DFF9742EA}" dt="2023-06-02T18:57:05.953" v="20331" actId="164"/>
          <ac:picMkLst>
            <pc:docMk/>
            <pc:sldMk cId="1287784724" sldId="329"/>
            <ac:picMk id="10" creationId="{B8B57399-B6FB-39F9-B13E-7D32A15AC09B}"/>
          </ac:picMkLst>
        </pc:picChg>
        <pc:picChg chg="add mod modCrop">
          <ac:chgData name="alisha saley" userId="92261b077c2843b1" providerId="LiveId" clId="{A6452C20-F4C9-4A4F-96F6-284DFF9742EA}" dt="2023-06-02T18:57:05.953" v="20331" actId="164"/>
          <ac:picMkLst>
            <pc:docMk/>
            <pc:sldMk cId="1287784724" sldId="329"/>
            <ac:picMk id="12" creationId="{1C771041-0C4F-8EDB-F746-FAA4F5F9A854}"/>
          </ac:picMkLst>
        </pc:picChg>
        <pc:cxnChg chg="del">
          <ac:chgData name="alisha saley" userId="92261b077c2843b1" providerId="LiveId" clId="{A6452C20-F4C9-4A4F-96F6-284DFF9742EA}" dt="2023-06-02T18:57:43.873" v="20341" actId="478"/>
          <ac:cxnSpMkLst>
            <pc:docMk/>
            <pc:sldMk cId="1287784724" sldId="329"/>
            <ac:cxnSpMk id="16" creationId="{2C8A6403-8285-10D0-88E0-46719DEBAE75}"/>
          </ac:cxnSpMkLst>
        </pc:cxnChg>
        <pc:cxnChg chg="del">
          <ac:chgData name="alisha saley" userId="92261b077c2843b1" providerId="LiveId" clId="{A6452C20-F4C9-4A4F-96F6-284DFF9742EA}" dt="2023-06-02T18:57:37.227" v="20340" actId="478"/>
          <ac:cxnSpMkLst>
            <pc:docMk/>
            <pc:sldMk cId="1287784724" sldId="329"/>
            <ac:cxnSpMk id="18" creationId="{B4E62485-6D28-300E-1F81-82282EEA9AD2}"/>
          </ac:cxnSpMkLst>
        </pc:cxnChg>
      </pc:sldChg>
      <pc:sldChg chg="addSp delSp modSp add mod ord modNotesTx">
        <pc:chgData name="alisha saley" userId="92261b077c2843b1" providerId="LiveId" clId="{A6452C20-F4C9-4A4F-96F6-284DFF9742EA}" dt="2023-06-12T09:54:21.767" v="35751" actId="20577"/>
        <pc:sldMkLst>
          <pc:docMk/>
          <pc:sldMk cId="1635937120" sldId="330"/>
        </pc:sldMkLst>
        <pc:spChg chg="del mod">
          <ac:chgData name="alisha saley" userId="92261b077c2843b1" providerId="LiveId" clId="{A6452C20-F4C9-4A4F-96F6-284DFF9742EA}" dt="2023-06-03T15:44:38.060" v="28271" actId="478"/>
          <ac:spMkLst>
            <pc:docMk/>
            <pc:sldMk cId="1635937120" sldId="330"/>
            <ac:spMk id="3" creationId="{90C92917-3FCB-AD8D-3BB8-884DBF6CB40E}"/>
          </ac:spMkLst>
        </pc:spChg>
        <pc:spChg chg="del">
          <ac:chgData name="alisha saley" userId="92261b077c2843b1" providerId="LiveId" clId="{A6452C20-F4C9-4A4F-96F6-284DFF9742EA}" dt="2023-06-02T19:23:00.972" v="23081" actId="478"/>
          <ac:spMkLst>
            <pc:docMk/>
            <pc:sldMk cId="1635937120" sldId="330"/>
            <ac:spMk id="4" creationId="{83D522B6-3310-861B-203C-C73AADC4DFD9}"/>
          </ac:spMkLst>
        </pc:spChg>
        <pc:spChg chg="mod">
          <ac:chgData name="alisha saley" userId="92261b077c2843b1" providerId="LiveId" clId="{A6452C20-F4C9-4A4F-96F6-284DFF9742EA}" dt="2023-06-03T15:45:19.819" v="28280" actId="164"/>
          <ac:spMkLst>
            <pc:docMk/>
            <pc:sldMk cId="1635937120" sldId="330"/>
            <ac:spMk id="6" creationId="{B5BAA9DB-53C4-40C6-3DC5-73EA3092A584}"/>
          </ac:spMkLst>
        </pc:spChg>
        <pc:spChg chg="mod">
          <ac:chgData name="alisha saley" userId="92261b077c2843b1" providerId="LiveId" clId="{A6452C20-F4C9-4A4F-96F6-284DFF9742EA}" dt="2023-06-03T15:14:54.739" v="25059"/>
          <ac:spMkLst>
            <pc:docMk/>
            <pc:sldMk cId="1635937120" sldId="330"/>
            <ac:spMk id="7" creationId="{03380683-0FF7-8B73-9B05-A56113A563FD}"/>
          </ac:spMkLst>
        </pc:spChg>
        <pc:spChg chg="add mod">
          <ac:chgData name="alisha saley" userId="92261b077c2843b1" providerId="LiveId" clId="{A6452C20-F4C9-4A4F-96F6-284DFF9742EA}" dt="2023-06-03T15:46:21.707" v="28304" actId="1038"/>
          <ac:spMkLst>
            <pc:docMk/>
            <pc:sldMk cId="1635937120" sldId="330"/>
            <ac:spMk id="10" creationId="{53ED5B9B-88AB-7127-F988-FCE935311AA9}"/>
          </ac:spMkLst>
        </pc:spChg>
        <pc:spChg chg="mod">
          <ac:chgData name="alisha saley" userId="92261b077c2843b1" providerId="LiveId" clId="{A6452C20-F4C9-4A4F-96F6-284DFF9742EA}" dt="2023-06-02T19:06:55.614" v="20931"/>
          <ac:spMkLst>
            <pc:docMk/>
            <pc:sldMk cId="1635937120" sldId="330"/>
            <ac:spMk id="13" creationId="{DCD2589E-0C56-9797-7593-F433E0A5C9B8}"/>
          </ac:spMkLst>
        </pc:spChg>
        <pc:spChg chg="mod">
          <ac:chgData name="alisha saley" userId="92261b077c2843b1" providerId="LiveId" clId="{A6452C20-F4C9-4A4F-96F6-284DFF9742EA}" dt="2023-06-03T15:45:32.545" v="28282" actId="164"/>
          <ac:spMkLst>
            <pc:docMk/>
            <pc:sldMk cId="1635937120" sldId="330"/>
            <ac:spMk id="14" creationId="{FE4C846D-9EFB-4A40-4FB3-CE920144007D}"/>
          </ac:spMkLst>
        </pc:spChg>
        <pc:spChg chg="mod">
          <ac:chgData name="alisha saley" userId="92261b077c2843b1" providerId="LiveId" clId="{A6452C20-F4C9-4A4F-96F6-284DFF9742EA}" dt="2023-06-03T15:46:00.451" v="28287" actId="1076"/>
          <ac:spMkLst>
            <pc:docMk/>
            <pc:sldMk cId="1635937120" sldId="330"/>
            <ac:spMk id="15" creationId="{C8F38AFC-1B7F-BD99-1678-3AE1FCF0055F}"/>
          </ac:spMkLst>
        </pc:spChg>
        <pc:spChg chg="mod">
          <ac:chgData name="alisha saley" userId="92261b077c2843b1" providerId="LiveId" clId="{A6452C20-F4C9-4A4F-96F6-284DFF9742EA}" dt="2023-06-03T15:14:54.739" v="25059"/>
          <ac:spMkLst>
            <pc:docMk/>
            <pc:sldMk cId="1635937120" sldId="330"/>
            <ac:spMk id="16" creationId="{9D0C9635-3D75-1ECF-E698-9BD4C4206594}"/>
          </ac:spMkLst>
        </pc:spChg>
        <pc:spChg chg="mod">
          <ac:chgData name="alisha saley" userId="92261b077c2843b1" providerId="LiveId" clId="{A6452C20-F4C9-4A4F-96F6-284DFF9742EA}" dt="2023-06-02T19:06:55.614" v="20931"/>
          <ac:spMkLst>
            <pc:docMk/>
            <pc:sldMk cId="1635937120" sldId="330"/>
            <ac:spMk id="17" creationId="{1153CC9C-1EE1-7D3C-49D8-DED39172A378}"/>
          </ac:spMkLst>
        </pc:spChg>
        <pc:spChg chg="mod">
          <ac:chgData name="alisha saley" userId="92261b077c2843b1" providerId="LiveId" clId="{A6452C20-F4C9-4A4F-96F6-284DFF9742EA}" dt="2023-06-03T15:14:54.739" v="25059"/>
          <ac:spMkLst>
            <pc:docMk/>
            <pc:sldMk cId="1635937120" sldId="330"/>
            <ac:spMk id="18" creationId="{95ECA5F4-02B5-2D15-1749-9F3ECF1BA56B}"/>
          </ac:spMkLst>
        </pc:spChg>
        <pc:spChg chg="mod">
          <ac:chgData name="alisha saley" userId="92261b077c2843b1" providerId="LiveId" clId="{A6452C20-F4C9-4A4F-96F6-284DFF9742EA}" dt="2023-06-02T19:06:55.614" v="20931"/>
          <ac:spMkLst>
            <pc:docMk/>
            <pc:sldMk cId="1635937120" sldId="330"/>
            <ac:spMk id="19" creationId="{DC6E0870-32C7-0A6B-778B-1D686F66B7EE}"/>
          </ac:spMkLst>
        </pc:spChg>
        <pc:spChg chg="mod">
          <ac:chgData name="alisha saley" userId="92261b077c2843b1" providerId="LiveId" clId="{A6452C20-F4C9-4A4F-96F6-284DFF9742EA}" dt="2023-06-02T19:06:55.614" v="20931"/>
          <ac:spMkLst>
            <pc:docMk/>
            <pc:sldMk cId="1635937120" sldId="330"/>
            <ac:spMk id="20" creationId="{E5BB48A9-E6A4-50A2-946B-4A581D2E4180}"/>
          </ac:spMkLst>
        </pc:spChg>
        <pc:spChg chg="mod">
          <ac:chgData name="alisha saley" userId="92261b077c2843b1" providerId="LiveId" clId="{A6452C20-F4C9-4A4F-96F6-284DFF9742EA}" dt="2023-06-02T19:06:55.614" v="20931"/>
          <ac:spMkLst>
            <pc:docMk/>
            <pc:sldMk cId="1635937120" sldId="330"/>
            <ac:spMk id="21" creationId="{0C6DADFD-C8B9-5E09-5B55-00B5BE0EB14A}"/>
          </ac:spMkLst>
        </pc:spChg>
        <pc:spChg chg="mod">
          <ac:chgData name="alisha saley" userId="92261b077c2843b1" providerId="LiveId" clId="{A6452C20-F4C9-4A4F-96F6-284DFF9742EA}" dt="2023-06-02T19:06:55.614" v="20931"/>
          <ac:spMkLst>
            <pc:docMk/>
            <pc:sldMk cId="1635937120" sldId="330"/>
            <ac:spMk id="22" creationId="{AD37F2BF-483C-1017-4D2E-7956CFB05BB6}"/>
          </ac:spMkLst>
        </pc:spChg>
        <pc:spChg chg="add del mod">
          <ac:chgData name="alisha saley" userId="92261b077c2843b1" providerId="LiveId" clId="{A6452C20-F4C9-4A4F-96F6-284DFF9742EA}" dt="2023-06-03T15:53:23.272" v="30377" actId="478"/>
          <ac:spMkLst>
            <pc:docMk/>
            <pc:sldMk cId="1635937120" sldId="330"/>
            <ac:spMk id="23" creationId="{459C2320-E65E-62AC-92F7-35910179641C}"/>
          </ac:spMkLst>
        </pc:spChg>
        <pc:spChg chg="mod">
          <ac:chgData name="alisha saley" userId="92261b077c2843b1" providerId="LiveId" clId="{A6452C20-F4C9-4A4F-96F6-284DFF9742EA}" dt="2023-06-03T15:14:54.739" v="25059"/>
          <ac:spMkLst>
            <pc:docMk/>
            <pc:sldMk cId="1635937120" sldId="330"/>
            <ac:spMk id="24" creationId="{9A535AD7-DA4C-F69F-B940-9849A60820BD}"/>
          </ac:spMkLst>
        </pc:spChg>
        <pc:spChg chg="add del mod">
          <ac:chgData name="alisha saley" userId="92261b077c2843b1" providerId="LiveId" clId="{A6452C20-F4C9-4A4F-96F6-284DFF9742EA}" dt="2023-06-02T19:23:02.847" v="23082" actId="478"/>
          <ac:spMkLst>
            <pc:docMk/>
            <pc:sldMk cId="1635937120" sldId="330"/>
            <ac:spMk id="25" creationId="{0BC35649-75F5-760E-1B1C-7326B49E1B3F}"/>
          </ac:spMkLst>
        </pc:spChg>
        <pc:spChg chg="mod">
          <ac:chgData name="alisha saley" userId="92261b077c2843b1" providerId="LiveId" clId="{A6452C20-F4C9-4A4F-96F6-284DFF9742EA}" dt="2023-06-03T15:14:54.739" v="25059"/>
          <ac:spMkLst>
            <pc:docMk/>
            <pc:sldMk cId="1635937120" sldId="330"/>
            <ac:spMk id="25" creationId="{11F94726-B0C0-4D19-FAEF-5125A86AC943}"/>
          </ac:spMkLst>
        </pc:spChg>
        <pc:spChg chg="mod">
          <ac:chgData name="alisha saley" userId="92261b077c2843b1" providerId="LiveId" clId="{A6452C20-F4C9-4A4F-96F6-284DFF9742EA}" dt="2023-06-03T15:14:54.739" v="25059"/>
          <ac:spMkLst>
            <pc:docMk/>
            <pc:sldMk cId="1635937120" sldId="330"/>
            <ac:spMk id="26" creationId="{02D71287-783A-AF72-F9C3-AF79E46363D1}"/>
          </ac:spMkLst>
        </pc:spChg>
        <pc:spChg chg="add del mod">
          <ac:chgData name="alisha saley" userId="92261b077c2843b1" providerId="LiveId" clId="{A6452C20-F4C9-4A4F-96F6-284DFF9742EA}" dt="2023-06-02T19:23:08.929" v="23086"/>
          <ac:spMkLst>
            <pc:docMk/>
            <pc:sldMk cId="1635937120" sldId="330"/>
            <ac:spMk id="26" creationId="{DD911290-F77D-528A-1DD1-E26439389151}"/>
          </ac:spMkLst>
        </pc:spChg>
        <pc:spChg chg="mod">
          <ac:chgData name="alisha saley" userId="92261b077c2843b1" providerId="LiveId" clId="{A6452C20-F4C9-4A4F-96F6-284DFF9742EA}" dt="2023-06-03T15:23:31.373" v="25386"/>
          <ac:spMkLst>
            <pc:docMk/>
            <pc:sldMk cId="1635937120" sldId="330"/>
            <ac:spMk id="29" creationId="{4EA26E2C-DA6E-AE99-52E0-665EF9BB7D79}"/>
          </ac:spMkLst>
        </pc:spChg>
        <pc:spChg chg="mod">
          <ac:chgData name="alisha saley" userId="92261b077c2843b1" providerId="LiveId" clId="{A6452C20-F4C9-4A4F-96F6-284DFF9742EA}" dt="2023-06-03T15:23:31.373" v="25386"/>
          <ac:spMkLst>
            <pc:docMk/>
            <pc:sldMk cId="1635937120" sldId="330"/>
            <ac:spMk id="30" creationId="{7EFA89C8-8C66-3941-1927-79B79B31AB11}"/>
          </ac:spMkLst>
        </pc:spChg>
        <pc:spChg chg="mod">
          <ac:chgData name="alisha saley" userId="92261b077c2843b1" providerId="LiveId" clId="{A6452C20-F4C9-4A4F-96F6-284DFF9742EA}" dt="2023-06-03T15:23:31.373" v="25386"/>
          <ac:spMkLst>
            <pc:docMk/>
            <pc:sldMk cId="1635937120" sldId="330"/>
            <ac:spMk id="31" creationId="{112822EA-45F6-3EC4-0884-6F80FB2934EA}"/>
          </ac:spMkLst>
        </pc:spChg>
        <pc:spChg chg="mod">
          <ac:chgData name="alisha saley" userId="92261b077c2843b1" providerId="LiveId" clId="{A6452C20-F4C9-4A4F-96F6-284DFF9742EA}" dt="2023-06-03T15:23:31.373" v="25386"/>
          <ac:spMkLst>
            <pc:docMk/>
            <pc:sldMk cId="1635937120" sldId="330"/>
            <ac:spMk id="32" creationId="{A507A787-955F-BBF4-FED6-4B1FFD7F02D1}"/>
          </ac:spMkLst>
        </pc:spChg>
        <pc:spChg chg="mod">
          <ac:chgData name="alisha saley" userId="92261b077c2843b1" providerId="LiveId" clId="{A6452C20-F4C9-4A4F-96F6-284DFF9742EA}" dt="2023-06-03T15:23:31.373" v="25386"/>
          <ac:spMkLst>
            <pc:docMk/>
            <pc:sldMk cId="1635937120" sldId="330"/>
            <ac:spMk id="33" creationId="{A4498C2E-2D39-E88D-FA84-6B12728B9BE1}"/>
          </ac:spMkLst>
        </pc:spChg>
        <pc:spChg chg="mod">
          <ac:chgData name="alisha saley" userId="92261b077c2843b1" providerId="LiveId" clId="{A6452C20-F4C9-4A4F-96F6-284DFF9742EA}" dt="2023-06-03T15:23:31.373" v="25386"/>
          <ac:spMkLst>
            <pc:docMk/>
            <pc:sldMk cId="1635937120" sldId="330"/>
            <ac:spMk id="34" creationId="{D53DB84B-4CCC-D8C3-FBF9-A3B12C7C0D20}"/>
          </ac:spMkLst>
        </pc:spChg>
        <pc:spChg chg="add del mod">
          <ac:chgData name="alisha saley" userId="92261b077c2843b1" providerId="LiveId" clId="{A6452C20-F4C9-4A4F-96F6-284DFF9742EA}" dt="2023-06-03T15:23:36.413" v="25387" actId="478"/>
          <ac:spMkLst>
            <pc:docMk/>
            <pc:sldMk cId="1635937120" sldId="330"/>
            <ac:spMk id="35" creationId="{A4570896-95EE-F0DF-F601-6616F4F1B33C}"/>
          </ac:spMkLst>
        </pc:spChg>
        <pc:spChg chg="mod">
          <ac:chgData name="alisha saley" userId="92261b077c2843b1" providerId="LiveId" clId="{A6452C20-F4C9-4A4F-96F6-284DFF9742EA}" dt="2023-06-03T15:25:54.854" v="25441"/>
          <ac:spMkLst>
            <pc:docMk/>
            <pc:sldMk cId="1635937120" sldId="330"/>
            <ac:spMk id="38" creationId="{D2CE4A00-D705-FC78-F7FD-8B1321ACD3B8}"/>
          </ac:spMkLst>
        </pc:spChg>
        <pc:spChg chg="mod">
          <ac:chgData name="alisha saley" userId="92261b077c2843b1" providerId="LiveId" clId="{A6452C20-F4C9-4A4F-96F6-284DFF9742EA}" dt="2023-06-03T15:25:54.854" v="25441"/>
          <ac:spMkLst>
            <pc:docMk/>
            <pc:sldMk cId="1635937120" sldId="330"/>
            <ac:spMk id="40" creationId="{5F21B9AC-C02A-B4E1-6A59-DE8731725450}"/>
          </ac:spMkLst>
        </pc:spChg>
        <pc:spChg chg="mod">
          <ac:chgData name="alisha saley" userId="92261b077c2843b1" providerId="LiveId" clId="{A6452C20-F4C9-4A4F-96F6-284DFF9742EA}" dt="2023-06-03T15:25:54.854" v="25441"/>
          <ac:spMkLst>
            <pc:docMk/>
            <pc:sldMk cId="1635937120" sldId="330"/>
            <ac:spMk id="41" creationId="{CFF1CEA9-3B7A-97FE-BF1F-A65051C9A7DD}"/>
          </ac:spMkLst>
        </pc:spChg>
        <pc:spChg chg="mod">
          <ac:chgData name="alisha saley" userId="92261b077c2843b1" providerId="LiveId" clId="{A6452C20-F4C9-4A4F-96F6-284DFF9742EA}" dt="2023-06-03T15:25:54.854" v="25441"/>
          <ac:spMkLst>
            <pc:docMk/>
            <pc:sldMk cId="1635937120" sldId="330"/>
            <ac:spMk id="42" creationId="{90530A7D-A462-4DAF-DBFF-1DEEF5D06C0A}"/>
          </ac:spMkLst>
        </pc:spChg>
        <pc:spChg chg="mod">
          <ac:chgData name="alisha saley" userId="92261b077c2843b1" providerId="LiveId" clId="{A6452C20-F4C9-4A4F-96F6-284DFF9742EA}" dt="2023-06-03T15:25:54.854" v="25441"/>
          <ac:spMkLst>
            <pc:docMk/>
            <pc:sldMk cId="1635937120" sldId="330"/>
            <ac:spMk id="43" creationId="{87ACA337-640C-BBD7-1D5A-6A8F5C53FB68}"/>
          </ac:spMkLst>
        </pc:spChg>
        <pc:spChg chg="mod">
          <ac:chgData name="alisha saley" userId="92261b077c2843b1" providerId="LiveId" clId="{A6452C20-F4C9-4A4F-96F6-284DFF9742EA}" dt="2023-06-03T15:25:54.854" v="25441"/>
          <ac:spMkLst>
            <pc:docMk/>
            <pc:sldMk cId="1635937120" sldId="330"/>
            <ac:spMk id="44" creationId="{A75CC03F-A95E-4BC8-1344-FDBDDAEDC37B}"/>
          </ac:spMkLst>
        </pc:spChg>
        <pc:spChg chg="mod">
          <ac:chgData name="alisha saley" userId="92261b077c2843b1" providerId="LiveId" clId="{A6452C20-F4C9-4A4F-96F6-284DFF9742EA}" dt="2023-06-03T15:25:54.854" v="25441"/>
          <ac:spMkLst>
            <pc:docMk/>
            <pc:sldMk cId="1635937120" sldId="330"/>
            <ac:spMk id="45" creationId="{C5CD5E71-ABDB-52FE-F266-33CB7732FED0}"/>
          </ac:spMkLst>
        </pc:spChg>
        <pc:spChg chg="add mod">
          <ac:chgData name="alisha saley" userId="92261b077c2843b1" providerId="LiveId" clId="{A6452C20-F4C9-4A4F-96F6-284DFF9742EA}" dt="2023-06-12T09:51:36.335" v="35660" actId="20577"/>
          <ac:spMkLst>
            <pc:docMk/>
            <pc:sldMk cId="1635937120" sldId="330"/>
            <ac:spMk id="46" creationId="{740A47F5-896D-D9CB-1561-F9D9C03ECEF8}"/>
          </ac:spMkLst>
        </pc:spChg>
        <pc:spChg chg="add del mod">
          <ac:chgData name="alisha saley" userId="92261b077c2843b1" providerId="LiveId" clId="{A6452C20-F4C9-4A4F-96F6-284DFF9742EA}" dt="2023-06-03T15:44:45.173" v="28272" actId="478"/>
          <ac:spMkLst>
            <pc:docMk/>
            <pc:sldMk cId="1635937120" sldId="330"/>
            <ac:spMk id="48" creationId="{59A296FD-0AD4-3923-66E0-22842E0FB2F8}"/>
          </ac:spMkLst>
        </pc:spChg>
        <pc:grpChg chg="add del mod">
          <ac:chgData name="alisha saley" userId="92261b077c2843b1" providerId="LiveId" clId="{A6452C20-F4C9-4A4F-96F6-284DFF9742EA}" dt="2023-06-03T15:25:54.479" v="25440" actId="478"/>
          <ac:grpSpMkLst>
            <pc:docMk/>
            <pc:sldMk cId="1635937120" sldId="330"/>
            <ac:grpSpMk id="2" creationId="{9AC8631E-C38C-5023-4793-034462AC7B75}"/>
          </ac:grpSpMkLst>
        </pc:grpChg>
        <pc:grpChg chg="mod">
          <ac:chgData name="alisha saley" userId="92261b077c2843b1" providerId="LiveId" clId="{A6452C20-F4C9-4A4F-96F6-284DFF9742EA}" dt="2023-06-03T15:14:54.739" v="25059"/>
          <ac:grpSpMkLst>
            <pc:docMk/>
            <pc:sldMk cId="1635937120" sldId="330"/>
            <ac:grpSpMk id="4" creationId="{D5C85ACE-C17F-2AF9-86C8-42C7F632BD1B}"/>
          </ac:grpSpMkLst>
        </pc:grpChg>
        <pc:grpChg chg="add del mod ord">
          <ac:chgData name="alisha saley" userId="92261b077c2843b1" providerId="LiveId" clId="{A6452C20-F4C9-4A4F-96F6-284DFF9742EA}" dt="2023-06-03T15:44:35.350" v="28270" actId="478"/>
          <ac:grpSpMkLst>
            <pc:docMk/>
            <pc:sldMk cId="1635937120" sldId="330"/>
            <ac:grpSpMk id="9" creationId="{243FE93C-D5C8-EF58-B0CE-C4BC26D03068}"/>
          </ac:grpSpMkLst>
        </pc:grpChg>
        <pc:grpChg chg="add del mod">
          <ac:chgData name="alisha saley" userId="92261b077c2843b1" providerId="LiveId" clId="{A6452C20-F4C9-4A4F-96F6-284DFF9742EA}" dt="2023-06-03T15:14:54.330" v="25058" actId="478"/>
          <ac:grpSpMkLst>
            <pc:docMk/>
            <pc:sldMk cId="1635937120" sldId="330"/>
            <ac:grpSpMk id="11" creationId="{203F2BFA-0CA7-7C85-6AC7-062E8EBDB935}"/>
          </ac:grpSpMkLst>
        </pc:grpChg>
        <pc:grpChg chg="mod">
          <ac:chgData name="alisha saley" userId="92261b077c2843b1" providerId="LiveId" clId="{A6452C20-F4C9-4A4F-96F6-284DFF9742EA}" dt="2023-06-02T19:06:55.614" v="20931"/>
          <ac:grpSpMkLst>
            <pc:docMk/>
            <pc:sldMk cId="1635937120" sldId="330"/>
            <ac:grpSpMk id="12" creationId="{B16A900D-A5C2-F374-114E-90C54343E2D5}"/>
          </ac:grpSpMkLst>
        </pc:grpChg>
        <pc:grpChg chg="add del mod">
          <ac:chgData name="alisha saley" userId="92261b077c2843b1" providerId="LiveId" clId="{A6452C20-F4C9-4A4F-96F6-284DFF9742EA}" dt="2023-06-03T15:23:36.413" v="25387" actId="478"/>
          <ac:grpSpMkLst>
            <pc:docMk/>
            <pc:sldMk cId="1635937120" sldId="330"/>
            <ac:grpSpMk id="27" creationId="{57F40009-579C-A614-EDB0-46B0F0953C6F}"/>
          </ac:grpSpMkLst>
        </pc:grpChg>
        <pc:grpChg chg="mod">
          <ac:chgData name="alisha saley" userId="92261b077c2843b1" providerId="LiveId" clId="{A6452C20-F4C9-4A4F-96F6-284DFF9742EA}" dt="2023-06-03T15:23:31.373" v="25386"/>
          <ac:grpSpMkLst>
            <pc:docMk/>
            <pc:sldMk cId="1635937120" sldId="330"/>
            <ac:grpSpMk id="28" creationId="{C8630770-D4E7-9E61-800B-FD4812F4820C}"/>
          </ac:grpSpMkLst>
        </pc:grpChg>
        <pc:grpChg chg="add mod">
          <ac:chgData name="alisha saley" userId="92261b077c2843b1" providerId="LiveId" clId="{A6452C20-F4C9-4A4F-96F6-284DFF9742EA}" dt="2023-06-03T15:46:05.048" v="28288" actId="1076"/>
          <ac:grpSpMkLst>
            <pc:docMk/>
            <pc:sldMk cId="1635937120" sldId="330"/>
            <ac:grpSpMk id="36" creationId="{436EED7D-86BD-FE9C-A61A-DEF459B21DD0}"/>
          </ac:grpSpMkLst>
        </pc:grpChg>
        <pc:grpChg chg="mod">
          <ac:chgData name="alisha saley" userId="92261b077c2843b1" providerId="LiveId" clId="{A6452C20-F4C9-4A4F-96F6-284DFF9742EA}" dt="2023-06-03T15:25:54.854" v="25441"/>
          <ac:grpSpMkLst>
            <pc:docMk/>
            <pc:sldMk cId="1635937120" sldId="330"/>
            <ac:grpSpMk id="37" creationId="{D376C357-B77F-CA43-87D0-57F92F92D92F}"/>
          </ac:grpSpMkLst>
        </pc:grpChg>
        <pc:grpChg chg="mod">
          <ac:chgData name="alisha saley" userId="92261b077c2843b1" providerId="LiveId" clId="{A6452C20-F4C9-4A4F-96F6-284DFF9742EA}" dt="2023-06-03T15:25:54.854" v="25441"/>
          <ac:grpSpMkLst>
            <pc:docMk/>
            <pc:sldMk cId="1635937120" sldId="330"/>
            <ac:grpSpMk id="39" creationId="{404B457E-DFE5-F44A-8C97-9955BE65FDB0}"/>
          </ac:grpSpMkLst>
        </pc:grpChg>
        <pc:grpChg chg="add mod">
          <ac:chgData name="alisha saley" userId="92261b077c2843b1" providerId="LiveId" clId="{A6452C20-F4C9-4A4F-96F6-284DFF9742EA}" dt="2023-06-03T15:45:32.545" v="28282" actId="164"/>
          <ac:grpSpMkLst>
            <pc:docMk/>
            <pc:sldMk cId="1635937120" sldId="330"/>
            <ac:grpSpMk id="49" creationId="{DE02D312-7B0F-5052-DAD2-CD454FD16407}"/>
          </ac:grpSpMkLst>
        </pc:grpChg>
        <pc:grpChg chg="add mod">
          <ac:chgData name="alisha saley" userId="92261b077c2843b1" providerId="LiveId" clId="{A6452C20-F4C9-4A4F-96F6-284DFF9742EA}" dt="2023-06-03T15:45:56.089" v="28286" actId="1076"/>
          <ac:grpSpMkLst>
            <pc:docMk/>
            <pc:sldMk cId="1635937120" sldId="330"/>
            <ac:grpSpMk id="50" creationId="{89BA12F7-8826-812B-7E38-8B550E590F1D}"/>
          </ac:grpSpMkLst>
        </pc:grpChg>
        <pc:picChg chg="add del mod topLvl modCrop">
          <ac:chgData name="alisha saley" userId="92261b077c2843b1" providerId="LiveId" clId="{A6452C20-F4C9-4A4F-96F6-284DFF9742EA}" dt="2023-06-03T15:44:35.350" v="28270" actId="478"/>
          <ac:picMkLst>
            <pc:docMk/>
            <pc:sldMk cId="1635937120" sldId="330"/>
            <ac:picMk id="5" creationId="{3E6295C9-A675-F820-B9BF-7BB615305059}"/>
          </ac:picMkLst>
        </pc:picChg>
        <pc:picChg chg="add mod topLvl modCrop">
          <ac:chgData name="alisha saley" userId="92261b077c2843b1" providerId="LiveId" clId="{A6452C20-F4C9-4A4F-96F6-284DFF9742EA}" dt="2023-06-03T15:45:19.819" v="28280" actId="164"/>
          <ac:picMkLst>
            <pc:docMk/>
            <pc:sldMk cId="1635937120" sldId="330"/>
            <ac:picMk id="8" creationId="{41B3B965-CE52-1A5F-6355-B0364B7D5F5C}"/>
          </ac:picMkLst>
        </pc:picChg>
        <pc:cxnChg chg="del">
          <ac:chgData name="alisha saley" userId="92261b077c2843b1" providerId="LiveId" clId="{A6452C20-F4C9-4A4F-96F6-284DFF9742EA}" dt="2023-06-02T18:59:48.907" v="20483" actId="478"/>
          <ac:cxnSpMkLst>
            <pc:docMk/>
            <pc:sldMk cId="1635937120" sldId="330"/>
            <ac:cxnSpMk id="16" creationId="{2C8A6403-8285-10D0-88E0-46719DEBAE75}"/>
          </ac:cxnSpMkLst>
        </pc:cxnChg>
        <pc:cxnChg chg="del">
          <ac:chgData name="alisha saley" userId="92261b077c2843b1" providerId="LiveId" clId="{A6452C20-F4C9-4A4F-96F6-284DFF9742EA}" dt="2023-06-02T19:00:15.108" v="20489" actId="478"/>
          <ac:cxnSpMkLst>
            <pc:docMk/>
            <pc:sldMk cId="1635937120" sldId="330"/>
            <ac:cxnSpMk id="18" creationId="{B4E62485-6D28-300E-1F81-82282EEA9AD2}"/>
          </ac:cxnSpMkLst>
        </pc:cxnChg>
      </pc:sldChg>
      <pc:sldChg chg="addSp delSp modSp add mod replId">
        <pc:chgData name="alisha saley" userId="92261b077c2843b1" providerId="LiveId" clId="{A6452C20-F4C9-4A4F-96F6-284DFF9742EA}" dt="2023-06-03T16:14:42.426" v="33177" actId="1036"/>
        <pc:sldMkLst>
          <pc:docMk/>
          <pc:sldMk cId="1404897741" sldId="331"/>
        </pc:sldMkLst>
        <pc:spChg chg="add del mod ord">
          <ac:chgData name="alisha saley" userId="92261b077c2843b1" providerId="LiveId" clId="{A6452C20-F4C9-4A4F-96F6-284DFF9742EA}" dt="2023-06-03T15:56:25.529" v="30496" actId="1076"/>
          <ac:spMkLst>
            <pc:docMk/>
            <pc:sldMk cId="1404897741" sldId="331"/>
            <ac:spMk id="3" creationId="{90C92917-3FCB-AD8D-3BB8-884DBF6CB40E}"/>
          </ac:spMkLst>
        </pc:spChg>
        <pc:spChg chg="del">
          <ac:chgData name="alisha saley" userId="92261b077c2843b1" providerId="LiveId" clId="{A6452C20-F4C9-4A4F-96F6-284DFF9742EA}" dt="2023-06-02T19:32:53.414" v="24042" actId="478"/>
          <ac:spMkLst>
            <pc:docMk/>
            <pc:sldMk cId="1404897741" sldId="331"/>
            <ac:spMk id="4" creationId="{83D522B6-3310-861B-203C-C73AADC4DFD9}"/>
          </ac:spMkLst>
        </pc:spChg>
        <pc:spChg chg="mod">
          <ac:chgData name="alisha saley" userId="92261b077c2843b1" providerId="LiveId" clId="{A6452C20-F4C9-4A4F-96F6-284DFF9742EA}" dt="2023-06-03T15:26:17.276" v="25508" actId="20577"/>
          <ac:spMkLst>
            <pc:docMk/>
            <pc:sldMk cId="1404897741" sldId="331"/>
            <ac:spMk id="5" creationId="{ECAB758B-FFF4-B45E-CB17-54270DBCB581}"/>
          </ac:spMkLst>
        </pc:spChg>
        <pc:spChg chg="add del mod">
          <ac:chgData name="alisha saley" userId="92261b077c2843b1" providerId="LiveId" clId="{A6452C20-F4C9-4A4F-96F6-284DFF9742EA}" dt="2023-06-02T19:02:43.036" v="20681" actId="27636"/>
          <ac:spMkLst>
            <pc:docMk/>
            <pc:sldMk cId="1404897741" sldId="331"/>
            <ac:spMk id="6" creationId="{B5BAA9DB-53C4-40C6-3DC5-73EA3092A584}"/>
          </ac:spMkLst>
        </pc:spChg>
        <pc:spChg chg="mod">
          <ac:chgData name="alisha saley" userId="92261b077c2843b1" providerId="LiveId" clId="{A6452C20-F4C9-4A4F-96F6-284DFF9742EA}" dt="2023-06-03T15:26:19.715" v="25509" actId="20577"/>
          <ac:spMkLst>
            <pc:docMk/>
            <pc:sldMk cId="1404897741" sldId="331"/>
            <ac:spMk id="7" creationId="{53FC1970-0B0D-DEE7-D4B5-2BDD5AC96993}"/>
          </ac:spMkLst>
        </pc:spChg>
        <pc:spChg chg="mod">
          <ac:chgData name="alisha saley" userId="92261b077c2843b1" providerId="LiveId" clId="{A6452C20-F4C9-4A4F-96F6-284DFF9742EA}" dt="2023-06-03T15:26:22.323" v="25510" actId="20577"/>
          <ac:spMkLst>
            <pc:docMk/>
            <pc:sldMk cId="1404897741" sldId="331"/>
            <ac:spMk id="8" creationId="{4FDA6992-F8A6-3AE1-627B-734454DD22B7}"/>
          </ac:spMkLst>
        </pc:spChg>
        <pc:spChg chg="add mod ord">
          <ac:chgData name="alisha saley" userId="92261b077c2843b1" providerId="LiveId" clId="{A6452C20-F4C9-4A4F-96F6-284DFF9742EA}" dt="2023-06-03T15:56:16.276" v="30494" actId="14100"/>
          <ac:spMkLst>
            <pc:docMk/>
            <pc:sldMk cId="1404897741" sldId="331"/>
            <ac:spMk id="12" creationId="{BDD8A290-7BA3-E52F-55A3-3A5A06EC0BF8}"/>
          </ac:spMkLst>
        </pc:spChg>
        <pc:spChg chg="mod">
          <ac:chgData name="alisha saley" userId="92261b077c2843b1" providerId="LiveId" clId="{A6452C20-F4C9-4A4F-96F6-284DFF9742EA}" dt="2023-06-03T15:54:46.593" v="30411" actId="164"/>
          <ac:spMkLst>
            <pc:docMk/>
            <pc:sldMk cId="1404897741" sldId="331"/>
            <ac:spMk id="14" creationId="{FE4C846D-9EFB-4A40-4FB3-CE920144007D}"/>
          </ac:spMkLst>
        </pc:spChg>
        <pc:spChg chg="mod">
          <ac:chgData name="alisha saley" userId="92261b077c2843b1" providerId="LiveId" clId="{A6452C20-F4C9-4A4F-96F6-284DFF9742EA}" dt="2023-06-03T15:54:50.346" v="30412" actId="1076"/>
          <ac:spMkLst>
            <pc:docMk/>
            <pc:sldMk cId="1404897741" sldId="331"/>
            <ac:spMk id="15" creationId="{C8F38AFC-1B7F-BD99-1678-3AE1FCF0055F}"/>
          </ac:spMkLst>
        </pc:spChg>
        <pc:spChg chg="mod">
          <ac:chgData name="alisha saley" userId="92261b077c2843b1" providerId="LiveId" clId="{A6452C20-F4C9-4A4F-96F6-284DFF9742EA}" dt="2023-06-03T15:22:46.639" v="25374"/>
          <ac:spMkLst>
            <pc:docMk/>
            <pc:sldMk cId="1404897741" sldId="331"/>
            <ac:spMk id="16" creationId="{997C30C2-9E06-6B4C-F17E-7C5CC2D11E4F}"/>
          </ac:spMkLst>
        </pc:spChg>
        <pc:spChg chg="mod">
          <ac:chgData name="alisha saley" userId="92261b077c2843b1" providerId="LiveId" clId="{A6452C20-F4C9-4A4F-96F6-284DFF9742EA}" dt="2023-06-03T15:22:46.639" v="25374"/>
          <ac:spMkLst>
            <pc:docMk/>
            <pc:sldMk cId="1404897741" sldId="331"/>
            <ac:spMk id="18" creationId="{903B0993-3270-FEEF-C8F7-EEB20BDB052F}"/>
          </ac:spMkLst>
        </pc:spChg>
        <pc:spChg chg="mod">
          <ac:chgData name="alisha saley" userId="92261b077c2843b1" providerId="LiveId" clId="{A6452C20-F4C9-4A4F-96F6-284DFF9742EA}" dt="2023-06-03T15:15:27.874" v="25069" actId="20577"/>
          <ac:spMkLst>
            <pc:docMk/>
            <pc:sldMk cId="1404897741" sldId="331"/>
            <ac:spMk id="19" creationId="{5686CBA9-119B-A833-B486-4514D7D0248E}"/>
          </ac:spMkLst>
        </pc:spChg>
        <pc:spChg chg="mod">
          <ac:chgData name="alisha saley" userId="92261b077c2843b1" providerId="LiveId" clId="{A6452C20-F4C9-4A4F-96F6-284DFF9742EA}" dt="2023-06-03T15:15:53.002" v="25079" actId="20577"/>
          <ac:spMkLst>
            <pc:docMk/>
            <pc:sldMk cId="1404897741" sldId="331"/>
            <ac:spMk id="20" creationId="{9943DEC5-E338-6F72-C815-AAAEFCC43172}"/>
          </ac:spMkLst>
        </pc:spChg>
        <pc:spChg chg="mod">
          <ac:chgData name="alisha saley" userId="92261b077c2843b1" providerId="LiveId" clId="{A6452C20-F4C9-4A4F-96F6-284DFF9742EA}" dt="2023-06-03T15:16:17.298" v="25089" actId="20577"/>
          <ac:spMkLst>
            <pc:docMk/>
            <pc:sldMk cId="1404897741" sldId="331"/>
            <ac:spMk id="21" creationId="{D0F6CB1D-AFD0-7B1B-C592-F874D38AA8A7}"/>
          </ac:spMkLst>
        </pc:spChg>
        <pc:spChg chg="mod">
          <ac:chgData name="alisha saley" userId="92261b077c2843b1" providerId="LiveId" clId="{A6452C20-F4C9-4A4F-96F6-284DFF9742EA}" dt="2023-06-02T19:07:06.802" v="20935"/>
          <ac:spMkLst>
            <pc:docMk/>
            <pc:sldMk cId="1404897741" sldId="331"/>
            <ac:spMk id="22" creationId="{5B3F24EC-1822-DCC0-ED02-A8A84479C2F4}"/>
          </ac:spMkLst>
        </pc:spChg>
        <pc:spChg chg="mod">
          <ac:chgData name="alisha saley" userId="92261b077c2843b1" providerId="LiveId" clId="{A6452C20-F4C9-4A4F-96F6-284DFF9742EA}" dt="2023-06-02T19:07:06.802" v="20935"/>
          <ac:spMkLst>
            <pc:docMk/>
            <pc:sldMk cId="1404897741" sldId="331"/>
            <ac:spMk id="23" creationId="{D560A51C-1C54-7640-D3B4-4E1DDB371BAA}"/>
          </ac:spMkLst>
        </pc:spChg>
        <pc:spChg chg="mod">
          <ac:chgData name="alisha saley" userId="92261b077c2843b1" providerId="LiveId" clId="{A6452C20-F4C9-4A4F-96F6-284DFF9742EA}" dt="2023-06-02T19:07:06.802" v="20935"/>
          <ac:spMkLst>
            <pc:docMk/>
            <pc:sldMk cId="1404897741" sldId="331"/>
            <ac:spMk id="24" creationId="{236139BF-B675-95DC-320D-C2B398742330}"/>
          </ac:spMkLst>
        </pc:spChg>
        <pc:spChg chg="mod">
          <ac:chgData name="alisha saley" userId="92261b077c2843b1" providerId="LiveId" clId="{A6452C20-F4C9-4A4F-96F6-284DFF9742EA}" dt="2023-06-03T15:22:46.639" v="25374"/>
          <ac:spMkLst>
            <pc:docMk/>
            <pc:sldMk cId="1404897741" sldId="331"/>
            <ac:spMk id="25" creationId="{504B6017-516C-5F48-A579-92D74D176055}"/>
          </ac:spMkLst>
        </pc:spChg>
        <pc:spChg chg="add del mod">
          <ac:chgData name="alisha saley" userId="92261b077c2843b1" providerId="LiveId" clId="{A6452C20-F4C9-4A4F-96F6-284DFF9742EA}" dt="2023-06-02T19:09:16.779" v="21025" actId="478"/>
          <ac:spMkLst>
            <pc:docMk/>
            <pc:sldMk cId="1404897741" sldId="331"/>
            <ac:spMk id="25" creationId="{F5D01ECA-4214-7D59-1637-07AD054F2EA9}"/>
          </ac:spMkLst>
        </pc:spChg>
        <pc:spChg chg="add del mod">
          <ac:chgData name="alisha saley" userId="92261b077c2843b1" providerId="LiveId" clId="{A6452C20-F4C9-4A4F-96F6-284DFF9742EA}" dt="2023-06-03T15:26:11.334" v="25492" actId="478"/>
          <ac:spMkLst>
            <pc:docMk/>
            <pc:sldMk cId="1404897741" sldId="331"/>
            <ac:spMk id="26" creationId="{586621CB-D55D-24A8-3E7F-555CDB368831}"/>
          </ac:spMkLst>
        </pc:spChg>
        <pc:spChg chg="add del mod">
          <ac:chgData name="alisha saley" userId="92261b077c2843b1" providerId="LiveId" clId="{A6452C20-F4C9-4A4F-96F6-284DFF9742EA}" dt="2023-06-02T19:09:14.660" v="21024" actId="478"/>
          <ac:spMkLst>
            <pc:docMk/>
            <pc:sldMk cId="1404897741" sldId="331"/>
            <ac:spMk id="26" creationId="{B30B93B0-85AA-A285-F428-2116F997AFE4}"/>
          </ac:spMkLst>
        </pc:spChg>
        <pc:spChg chg="add del mod">
          <ac:chgData name="alisha saley" userId="92261b077c2843b1" providerId="LiveId" clId="{A6452C20-F4C9-4A4F-96F6-284DFF9742EA}" dt="2023-06-03T16:06:35.321" v="32817" actId="478"/>
          <ac:spMkLst>
            <pc:docMk/>
            <pc:sldMk cId="1404897741" sldId="331"/>
            <ac:spMk id="27" creationId="{E6B980D6-87E0-C683-E02D-2C29989D4689}"/>
          </ac:spMkLst>
        </pc:spChg>
        <pc:spChg chg="add mod">
          <ac:chgData name="alisha saley" userId="92261b077c2843b1" providerId="LiveId" clId="{A6452C20-F4C9-4A4F-96F6-284DFF9742EA}" dt="2023-06-03T15:54:46.593" v="30411" actId="164"/>
          <ac:spMkLst>
            <pc:docMk/>
            <pc:sldMk cId="1404897741" sldId="331"/>
            <ac:spMk id="28" creationId="{83D7E0C7-C230-CE41-22F4-53F3B26B2D0B}"/>
          </ac:spMkLst>
        </pc:spChg>
        <pc:spChg chg="add del mod">
          <ac:chgData name="alisha saley" userId="92261b077c2843b1" providerId="LiveId" clId="{A6452C20-F4C9-4A4F-96F6-284DFF9742EA}" dt="2023-06-02T19:32:56.903" v="24043" actId="478"/>
          <ac:spMkLst>
            <pc:docMk/>
            <pc:sldMk cId="1404897741" sldId="331"/>
            <ac:spMk id="29" creationId="{F11988E6-2D05-402B-111C-D70DB2724296}"/>
          </ac:spMkLst>
        </pc:spChg>
        <pc:spChg chg="add del mod">
          <ac:chgData name="alisha saley" userId="92261b077c2843b1" providerId="LiveId" clId="{A6452C20-F4C9-4A4F-96F6-284DFF9742EA}" dt="2023-06-03T15:54:55.004" v="30414" actId="478"/>
          <ac:spMkLst>
            <pc:docMk/>
            <pc:sldMk cId="1404897741" sldId="331"/>
            <ac:spMk id="31" creationId="{0B225DFB-F442-F2B6-90A1-2395ECFF8826}"/>
          </ac:spMkLst>
        </pc:spChg>
        <pc:spChg chg="add mod">
          <ac:chgData name="alisha saley" userId="92261b077c2843b1" providerId="LiveId" clId="{A6452C20-F4C9-4A4F-96F6-284DFF9742EA}" dt="2023-06-03T16:14:42.426" v="33177" actId="1036"/>
          <ac:spMkLst>
            <pc:docMk/>
            <pc:sldMk cId="1404897741" sldId="331"/>
            <ac:spMk id="33" creationId="{687A3E7D-D8D3-625F-515C-55793DE958D6}"/>
          </ac:spMkLst>
        </pc:spChg>
        <pc:grpChg chg="add mod">
          <ac:chgData name="alisha saley" userId="92261b077c2843b1" providerId="LiveId" clId="{A6452C20-F4C9-4A4F-96F6-284DFF9742EA}" dt="2023-06-03T15:55:52.621" v="30488" actId="164"/>
          <ac:grpSpMkLst>
            <pc:docMk/>
            <pc:sldMk cId="1404897741" sldId="331"/>
            <ac:grpSpMk id="2" creationId="{A1D6FC50-5ED7-B7FE-0CE9-BFB3946F2657}"/>
          </ac:grpSpMkLst>
        </pc:grpChg>
        <pc:grpChg chg="mod">
          <ac:chgData name="alisha saley" userId="92261b077c2843b1" providerId="LiveId" clId="{A6452C20-F4C9-4A4F-96F6-284DFF9742EA}" dt="2023-06-03T15:22:46.639" v="25374"/>
          <ac:grpSpMkLst>
            <pc:docMk/>
            <pc:sldMk cId="1404897741" sldId="331"/>
            <ac:grpSpMk id="4" creationId="{F9848CDC-5D92-1CE4-F694-FA20F60C5D34}"/>
          </ac:grpSpMkLst>
        </pc:grpChg>
        <pc:grpChg chg="add del mod ord">
          <ac:chgData name="alisha saley" userId="92261b077c2843b1" providerId="LiveId" clId="{A6452C20-F4C9-4A4F-96F6-284DFF9742EA}" dt="2023-06-03T15:54:13.457" v="30381" actId="478"/>
          <ac:grpSpMkLst>
            <pc:docMk/>
            <pc:sldMk cId="1404897741" sldId="331"/>
            <ac:grpSpMk id="11" creationId="{BD5B334F-7C93-C59C-C568-E4DC609B6581}"/>
          </ac:grpSpMkLst>
        </pc:grpChg>
        <pc:grpChg chg="add del mod">
          <ac:chgData name="alisha saley" userId="92261b077c2843b1" providerId="LiveId" clId="{A6452C20-F4C9-4A4F-96F6-284DFF9742EA}" dt="2023-06-03T15:22:45.839" v="25373" actId="478"/>
          <ac:grpSpMkLst>
            <pc:docMk/>
            <pc:sldMk cId="1404897741" sldId="331"/>
            <ac:grpSpMk id="13" creationId="{86222DBC-DABE-EF86-9BC0-3E61469F3B8B}"/>
          </ac:grpSpMkLst>
        </pc:grpChg>
        <pc:grpChg chg="mod">
          <ac:chgData name="alisha saley" userId="92261b077c2843b1" providerId="LiveId" clId="{A6452C20-F4C9-4A4F-96F6-284DFF9742EA}" dt="2023-06-02T19:07:06.802" v="20935"/>
          <ac:grpSpMkLst>
            <pc:docMk/>
            <pc:sldMk cId="1404897741" sldId="331"/>
            <ac:grpSpMk id="17" creationId="{BCEF28A7-C245-4457-14FD-50C4C67AA6A5}"/>
          </ac:grpSpMkLst>
        </pc:grpChg>
        <pc:grpChg chg="add mod ord">
          <ac:chgData name="alisha saley" userId="92261b077c2843b1" providerId="LiveId" clId="{A6452C20-F4C9-4A4F-96F6-284DFF9742EA}" dt="2023-06-03T15:55:52.621" v="30488" actId="164"/>
          <ac:grpSpMkLst>
            <pc:docMk/>
            <pc:sldMk cId="1404897741" sldId="331"/>
            <ac:grpSpMk id="29" creationId="{C61D90FE-9F1C-1F32-E69F-F3C3BED7286B}"/>
          </ac:grpSpMkLst>
        </pc:grpChg>
        <pc:grpChg chg="add mod">
          <ac:chgData name="alisha saley" userId="92261b077c2843b1" providerId="LiveId" clId="{A6452C20-F4C9-4A4F-96F6-284DFF9742EA}" dt="2023-06-03T15:56:22.370" v="30495" actId="14100"/>
          <ac:grpSpMkLst>
            <pc:docMk/>
            <pc:sldMk cId="1404897741" sldId="331"/>
            <ac:grpSpMk id="32" creationId="{E751BAED-D113-A2FE-E8BF-23A9D627F551}"/>
          </ac:grpSpMkLst>
        </pc:grpChg>
        <pc:picChg chg="add del mod modCrop">
          <ac:chgData name="alisha saley" userId="92261b077c2843b1" providerId="LiveId" clId="{A6452C20-F4C9-4A4F-96F6-284DFF9742EA}" dt="2023-06-02T19:01:51.289" v="20668" actId="478"/>
          <ac:picMkLst>
            <pc:docMk/>
            <pc:sldMk cId="1404897741" sldId="331"/>
            <ac:picMk id="5" creationId="{A7274BEE-91E4-EB53-E59D-05307CBD8374}"/>
          </ac:picMkLst>
        </pc:picChg>
        <pc:picChg chg="add del mod modCrop">
          <ac:chgData name="alisha saley" userId="92261b077c2843b1" providerId="LiveId" clId="{A6452C20-F4C9-4A4F-96F6-284DFF9742EA}" dt="2023-06-02T19:01:52.615" v="20669" actId="478"/>
          <ac:picMkLst>
            <pc:docMk/>
            <pc:sldMk cId="1404897741" sldId="331"/>
            <ac:picMk id="8" creationId="{E5017BD3-8244-5E98-96CF-11C99A6554CF}"/>
          </ac:picMkLst>
        </pc:picChg>
        <pc:picChg chg="add del mod topLvl">
          <ac:chgData name="alisha saley" userId="92261b077c2843b1" providerId="LiveId" clId="{A6452C20-F4C9-4A4F-96F6-284DFF9742EA}" dt="2023-06-03T15:54:13.457" v="30381" actId="478"/>
          <ac:picMkLst>
            <pc:docMk/>
            <pc:sldMk cId="1404897741" sldId="331"/>
            <ac:picMk id="9" creationId="{4FC3AB94-08C6-6FB8-4A6A-597D1C67E3C5}"/>
          </ac:picMkLst>
        </pc:picChg>
        <pc:picChg chg="add mod topLvl">
          <ac:chgData name="alisha saley" userId="92261b077c2843b1" providerId="LiveId" clId="{A6452C20-F4C9-4A4F-96F6-284DFF9742EA}" dt="2023-06-03T15:54:46.593" v="30411" actId="164"/>
          <ac:picMkLst>
            <pc:docMk/>
            <pc:sldMk cId="1404897741" sldId="331"/>
            <ac:picMk id="10" creationId="{CFB04916-4BE7-0260-4F66-DB7C5EFD23FE}"/>
          </ac:picMkLst>
        </pc:picChg>
        <pc:cxnChg chg="del">
          <ac:chgData name="alisha saley" userId="92261b077c2843b1" providerId="LiveId" clId="{A6452C20-F4C9-4A4F-96F6-284DFF9742EA}" dt="2023-06-02T19:02:00.071" v="20671" actId="478"/>
          <ac:cxnSpMkLst>
            <pc:docMk/>
            <pc:sldMk cId="1404897741" sldId="331"/>
            <ac:cxnSpMk id="16" creationId="{2C8A6403-8285-10D0-88E0-46719DEBAE75}"/>
          </ac:cxnSpMkLst>
        </pc:cxnChg>
        <pc:cxnChg chg="del">
          <ac:chgData name="alisha saley" userId="92261b077c2843b1" providerId="LiveId" clId="{A6452C20-F4C9-4A4F-96F6-284DFF9742EA}" dt="2023-06-02T19:03:04.034" v="20710" actId="478"/>
          <ac:cxnSpMkLst>
            <pc:docMk/>
            <pc:sldMk cId="1404897741" sldId="331"/>
            <ac:cxnSpMk id="18" creationId="{B4E62485-6D28-300E-1F81-82282EEA9AD2}"/>
          </ac:cxnSpMkLst>
        </pc:cxnChg>
      </pc:sldChg>
      <pc:sldChg chg="modSp add del mod">
        <pc:chgData name="alisha saley" userId="92261b077c2843b1" providerId="LiveId" clId="{A6452C20-F4C9-4A4F-96F6-284DFF9742EA}" dt="2023-06-02T19:32:30.590" v="24039" actId="47"/>
        <pc:sldMkLst>
          <pc:docMk/>
          <pc:sldMk cId="3592232513" sldId="332"/>
        </pc:sldMkLst>
        <pc:spChg chg="mod">
          <ac:chgData name="alisha saley" userId="92261b077c2843b1" providerId="LiveId" clId="{A6452C20-F4C9-4A4F-96F6-284DFF9742EA}" dt="2023-06-02T18:44:09.313" v="20189" actId="20577"/>
          <ac:spMkLst>
            <pc:docMk/>
            <pc:sldMk cId="3592232513" sldId="332"/>
            <ac:spMk id="14" creationId="{FE4C846D-9EFB-4A40-4FB3-CE920144007D}"/>
          </ac:spMkLst>
        </pc:spChg>
      </pc:sldChg>
      <pc:sldChg chg="addSp delSp modSp add mod">
        <pc:chgData name="alisha saley" userId="92261b077c2843b1" providerId="LiveId" clId="{A6452C20-F4C9-4A4F-96F6-284DFF9742EA}" dt="2023-06-03T16:09:11.220" v="32973" actId="6549"/>
        <pc:sldMkLst>
          <pc:docMk/>
          <pc:sldMk cId="4050658693" sldId="332"/>
        </pc:sldMkLst>
        <pc:spChg chg="mod">
          <ac:chgData name="alisha saley" userId="92261b077c2843b1" providerId="LiveId" clId="{A6452C20-F4C9-4A4F-96F6-284DFF9742EA}" dt="2023-06-03T16:09:11.220" v="32973" actId="6549"/>
          <ac:spMkLst>
            <pc:docMk/>
            <pc:sldMk cId="4050658693" sldId="332"/>
            <ac:spMk id="4" creationId="{83D522B6-3310-861B-203C-C73AADC4DFD9}"/>
          </ac:spMkLst>
        </pc:spChg>
        <pc:spChg chg="mod">
          <ac:chgData name="alisha saley" userId="92261b077c2843b1" providerId="LiveId" clId="{A6452C20-F4C9-4A4F-96F6-284DFF9742EA}" dt="2023-06-03T15:25:17.679" v="25433" actId="20577"/>
          <ac:spMkLst>
            <pc:docMk/>
            <pc:sldMk cId="4050658693" sldId="332"/>
            <ac:spMk id="7" creationId="{AC2765DA-0007-17EE-92C3-89AEE29F3A1B}"/>
          </ac:spMkLst>
        </pc:spChg>
        <pc:spChg chg="mod">
          <ac:chgData name="alisha saley" userId="92261b077c2843b1" providerId="LiveId" clId="{A6452C20-F4C9-4A4F-96F6-284DFF9742EA}" dt="2023-06-03T15:25:15.711" v="25432" actId="20577"/>
          <ac:spMkLst>
            <pc:docMk/>
            <pc:sldMk cId="4050658693" sldId="332"/>
            <ac:spMk id="8" creationId="{CEF8A519-6645-7EF9-E2F7-0EC34CAAC530}"/>
          </ac:spMkLst>
        </pc:spChg>
        <pc:spChg chg="mod">
          <ac:chgData name="alisha saley" userId="92261b077c2843b1" providerId="LiveId" clId="{A6452C20-F4C9-4A4F-96F6-284DFF9742EA}" dt="2023-06-03T15:24:53.375" v="25425" actId="20577"/>
          <ac:spMkLst>
            <pc:docMk/>
            <pc:sldMk cId="4050658693" sldId="332"/>
            <ac:spMk id="9" creationId="{03BD05CE-DB4A-0959-3800-A5CA3F6E9A6E}"/>
          </ac:spMkLst>
        </pc:spChg>
        <pc:spChg chg="mod">
          <ac:chgData name="alisha saley" userId="92261b077c2843b1" providerId="LiveId" clId="{A6452C20-F4C9-4A4F-96F6-284DFF9742EA}" dt="2023-06-03T15:23:43.830" v="25388"/>
          <ac:spMkLst>
            <pc:docMk/>
            <pc:sldMk cId="4050658693" sldId="332"/>
            <ac:spMk id="10" creationId="{7AF6F54F-590E-886C-BE55-78340633FCD1}"/>
          </ac:spMkLst>
        </pc:spChg>
        <pc:spChg chg="mod">
          <ac:chgData name="alisha saley" userId="92261b077c2843b1" providerId="LiveId" clId="{A6452C20-F4C9-4A4F-96F6-284DFF9742EA}" dt="2023-06-03T15:23:43.830" v="25388"/>
          <ac:spMkLst>
            <pc:docMk/>
            <pc:sldMk cId="4050658693" sldId="332"/>
            <ac:spMk id="11" creationId="{750AEFCA-E0D3-F7B2-666F-12120C62C4EE}"/>
          </ac:spMkLst>
        </pc:spChg>
        <pc:spChg chg="mod">
          <ac:chgData name="alisha saley" userId="92261b077c2843b1" providerId="LiveId" clId="{A6452C20-F4C9-4A4F-96F6-284DFF9742EA}" dt="2023-06-03T15:23:43.830" v="25388"/>
          <ac:spMkLst>
            <pc:docMk/>
            <pc:sldMk cId="4050658693" sldId="332"/>
            <ac:spMk id="12" creationId="{8399D2F7-E8A3-9FB7-C402-6168A2C61E6B}"/>
          </ac:spMkLst>
        </pc:spChg>
        <pc:spChg chg="add mod">
          <ac:chgData name="alisha saley" userId="92261b077c2843b1" providerId="LiveId" clId="{A6452C20-F4C9-4A4F-96F6-284DFF9742EA}" dt="2023-06-03T15:25:42.408" v="25438" actId="164"/>
          <ac:spMkLst>
            <pc:docMk/>
            <pc:sldMk cId="4050658693" sldId="332"/>
            <ac:spMk id="13" creationId="{78BC76DE-29D1-E46B-6688-2D2D9131060B}"/>
          </ac:spMkLst>
        </pc:spChg>
        <pc:spChg chg="del mod">
          <ac:chgData name="alisha saley" userId="92261b077c2843b1" providerId="LiveId" clId="{A6452C20-F4C9-4A4F-96F6-284DFF9742EA}" dt="2023-06-03T15:25:32.526" v="25435" actId="478"/>
          <ac:spMkLst>
            <pc:docMk/>
            <pc:sldMk cId="4050658693" sldId="332"/>
            <ac:spMk id="38" creationId="{A95B9DC3-1D9C-73CB-437C-B3678A8BCBBB}"/>
          </ac:spMkLst>
        </pc:spChg>
        <pc:spChg chg="mod">
          <ac:chgData name="alisha saley" userId="92261b077c2843b1" providerId="LiveId" clId="{A6452C20-F4C9-4A4F-96F6-284DFF9742EA}" dt="2023-06-03T15:19:19.667" v="25221" actId="20577"/>
          <ac:spMkLst>
            <pc:docMk/>
            <pc:sldMk cId="4050658693" sldId="332"/>
            <ac:spMk id="39" creationId="{85EEE2B8-B7E6-AED6-954B-7C525DAB46FC}"/>
          </ac:spMkLst>
        </pc:spChg>
        <pc:spChg chg="mod">
          <ac:chgData name="alisha saley" userId="92261b077c2843b1" providerId="LiveId" clId="{A6452C20-F4C9-4A4F-96F6-284DFF9742EA}" dt="2023-06-03T15:19:02.802" v="25204" actId="20577"/>
          <ac:spMkLst>
            <pc:docMk/>
            <pc:sldMk cId="4050658693" sldId="332"/>
            <ac:spMk id="40" creationId="{78699D01-D9D1-2D94-F12B-29ADDB696AC4}"/>
          </ac:spMkLst>
        </pc:spChg>
        <pc:grpChg chg="add mod">
          <ac:chgData name="alisha saley" userId="92261b077c2843b1" providerId="LiveId" clId="{A6452C20-F4C9-4A4F-96F6-284DFF9742EA}" dt="2023-06-03T15:25:42.408" v="25438" actId="164"/>
          <ac:grpSpMkLst>
            <pc:docMk/>
            <pc:sldMk cId="4050658693" sldId="332"/>
            <ac:grpSpMk id="2" creationId="{525C8AB9-E7E6-937A-D70F-54883D64B315}"/>
          </ac:grpSpMkLst>
        </pc:grpChg>
        <pc:grpChg chg="mod">
          <ac:chgData name="alisha saley" userId="92261b077c2843b1" providerId="LiveId" clId="{A6452C20-F4C9-4A4F-96F6-284DFF9742EA}" dt="2023-06-03T15:23:43.830" v="25388"/>
          <ac:grpSpMkLst>
            <pc:docMk/>
            <pc:sldMk cId="4050658693" sldId="332"/>
            <ac:grpSpMk id="5" creationId="{98AB4BD3-5DD9-2515-71EB-317CEFB1328A}"/>
          </ac:grpSpMkLst>
        </pc:grpChg>
        <pc:grpChg chg="add mod">
          <ac:chgData name="alisha saley" userId="92261b077c2843b1" providerId="LiveId" clId="{A6452C20-F4C9-4A4F-96F6-284DFF9742EA}" dt="2023-06-03T15:25:45.534" v="25439" actId="1076"/>
          <ac:grpSpMkLst>
            <pc:docMk/>
            <pc:sldMk cId="4050658693" sldId="332"/>
            <ac:grpSpMk id="16" creationId="{A8B99BA9-CBCB-C94C-3032-CBAA9CFE176C}"/>
          </ac:grpSpMkLst>
        </pc:grpChg>
        <pc:grpChg chg="mod">
          <ac:chgData name="alisha saley" userId="92261b077c2843b1" providerId="LiveId" clId="{A6452C20-F4C9-4A4F-96F6-284DFF9742EA}" dt="2023-06-03T15:23:47.146" v="25390" actId="1076"/>
          <ac:grpSpMkLst>
            <pc:docMk/>
            <pc:sldMk cId="4050658693" sldId="332"/>
            <ac:grpSpMk id="30" creationId="{6C46E863-9D8A-22C5-E357-004B792CABFC}"/>
          </ac:grpSpMkLst>
        </pc:grpChg>
        <pc:grpChg chg="del">
          <ac:chgData name="alisha saley" userId="92261b077c2843b1" providerId="LiveId" clId="{A6452C20-F4C9-4A4F-96F6-284DFF9742EA}" dt="2023-06-03T15:25:34.723" v="25436" actId="478"/>
          <ac:grpSpMkLst>
            <pc:docMk/>
            <pc:sldMk cId="4050658693" sldId="332"/>
            <ac:grpSpMk id="42" creationId="{861A794F-CF7A-5125-8703-84AB9E96F3CD}"/>
          </ac:grpSpMkLst>
        </pc:grpChg>
      </pc:sldChg>
      <pc:sldChg chg="addSp delSp modSp new mod">
        <pc:chgData name="alisha saley" userId="92261b077c2843b1" providerId="LiveId" clId="{A6452C20-F4C9-4A4F-96F6-284DFF9742EA}" dt="2023-06-09T14:09:03.861" v="35468" actId="6549"/>
        <pc:sldMkLst>
          <pc:docMk/>
          <pc:sldMk cId="2253670248" sldId="333"/>
        </pc:sldMkLst>
        <pc:spChg chg="mod">
          <ac:chgData name="alisha saley" userId="92261b077c2843b1" providerId="LiveId" clId="{A6452C20-F4C9-4A4F-96F6-284DFF9742EA}" dt="2023-06-09T07:58:00.676" v="33217" actId="20577"/>
          <ac:spMkLst>
            <pc:docMk/>
            <pc:sldMk cId="2253670248" sldId="333"/>
            <ac:spMk id="2" creationId="{0BAFAD22-AC99-424B-DD83-4DA3FC0A4509}"/>
          </ac:spMkLst>
        </pc:spChg>
        <pc:spChg chg="mod">
          <ac:chgData name="alisha saley" userId="92261b077c2843b1" providerId="LiveId" clId="{A6452C20-F4C9-4A4F-96F6-284DFF9742EA}" dt="2023-06-09T14:09:03.861" v="35468" actId="6549"/>
          <ac:spMkLst>
            <pc:docMk/>
            <pc:sldMk cId="2253670248" sldId="333"/>
            <ac:spMk id="3" creationId="{1C317DDE-8BA2-A6DF-F8C4-53154521D682}"/>
          </ac:spMkLst>
        </pc:spChg>
        <pc:spChg chg="add del">
          <ac:chgData name="alisha saley" userId="92261b077c2843b1" providerId="LiveId" clId="{A6452C20-F4C9-4A4F-96F6-284DFF9742EA}" dt="2023-06-09T07:58:07.493" v="33219" actId="478"/>
          <ac:spMkLst>
            <pc:docMk/>
            <pc:sldMk cId="2253670248" sldId="333"/>
            <ac:spMk id="5" creationId="{67DD36F5-5E12-B99A-DC56-BD94D0392B3E}"/>
          </ac:spMkLst>
        </pc:spChg>
        <pc:spChg chg="mod">
          <ac:chgData name="alisha saley" userId="92261b077c2843b1" providerId="LiveId" clId="{A6452C20-F4C9-4A4F-96F6-284DFF9742EA}" dt="2023-06-09T07:59:05.646" v="33224"/>
          <ac:spMkLst>
            <pc:docMk/>
            <pc:sldMk cId="2253670248" sldId="333"/>
            <ac:spMk id="7" creationId="{DDF03F50-FBFD-60B5-640E-829604E7B5E7}"/>
          </ac:spMkLst>
        </pc:spChg>
        <pc:grpChg chg="add mod">
          <ac:chgData name="alisha saley" userId="92261b077c2843b1" providerId="LiveId" clId="{A6452C20-F4C9-4A4F-96F6-284DFF9742EA}" dt="2023-06-09T07:59:15.790" v="33228" actId="14100"/>
          <ac:grpSpMkLst>
            <pc:docMk/>
            <pc:sldMk cId="2253670248" sldId="333"/>
            <ac:grpSpMk id="6" creationId="{5CD98288-8D21-A874-35F4-2B96FE6D94AB}"/>
          </ac:grpSpMkLst>
        </pc:grpChg>
        <pc:picChg chg="mod">
          <ac:chgData name="alisha saley" userId="92261b077c2843b1" providerId="LiveId" clId="{A6452C20-F4C9-4A4F-96F6-284DFF9742EA}" dt="2023-06-09T07:59:05.646" v="33224"/>
          <ac:picMkLst>
            <pc:docMk/>
            <pc:sldMk cId="2253670248" sldId="333"/>
            <ac:picMk id="8" creationId="{4202CBE0-ACA8-5FFA-0921-CB652A309D6A}"/>
          </ac:picMkLst>
        </pc:picChg>
        <pc:picChg chg="mod">
          <ac:chgData name="alisha saley" userId="92261b077c2843b1" providerId="LiveId" clId="{A6452C20-F4C9-4A4F-96F6-284DFF9742EA}" dt="2023-06-09T07:59:05.646" v="33224"/>
          <ac:picMkLst>
            <pc:docMk/>
            <pc:sldMk cId="2253670248" sldId="333"/>
            <ac:picMk id="9" creationId="{CE8098F0-CE95-FEB4-8A58-F91D53399610}"/>
          </ac:picMkLst>
        </pc:picChg>
        <pc:picChg chg="mod">
          <ac:chgData name="alisha saley" userId="92261b077c2843b1" providerId="LiveId" clId="{A6452C20-F4C9-4A4F-96F6-284DFF9742EA}" dt="2023-06-09T07:59:05.646" v="33224"/>
          <ac:picMkLst>
            <pc:docMk/>
            <pc:sldMk cId="2253670248" sldId="333"/>
            <ac:picMk id="10" creationId="{3AD498C0-61F2-D29E-0763-DBD75E8FBA80}"/>
          </ac:picMkLst>
        </pc:picChg>
        <pc:picChg chg="mod">
          <ac:chgData name="alisha saley" userId="92261b077c2843b1" providerId="LiveId" clId="{A6452C20-F4C9-4A4F-96F6-284DFF9742EA}" dt="2023-06-09T07:59:05.646" v="33224"/>
          <ac:picMkLst>
            <pc:docMk/>
            <pc:sldMk cId="2253670248" sldId="333"/>
            <ac:picMk id="11" creationId="{B91DDC21-05A8-7D55-323D-DF45AD789AF0}"/>
          </ac:picMkLst>
        </pc:picChg>
        <pc:picChg chg="mod">
          <ac:chgData name="alisha saley" userId="92261b077c2843b1" providerId="LiveId" clId="{A6452C20-F4C9-4A4F-96F6-284DFF9742EA}" dt="2023-06-09T07:59:05.646" v="33224"/>
          <ac:picMkLst>
            <pc:docMk/>
            <pc:sldMk cId="2253670248" sldId="333"/>
            <ac:picMk id="12" creationId="{C54B7E17-9FA9-8CB0-C99A-75D16CFC32C8}"/>
          </ac:picMkLst>
        </pc:picChg>
      </pc:sldChg>
      <pc:sldChg chg="modSp add del mod replId">
        <pc:chgData name="alisha saley" userId="92261b077c2843b1" providerId="LiveId" clId="{A6452C20-F4C9-4A4F-96F6-284DFF9742EA}" dt="2023-06-02T19:32:33.089" v="24040" actId="47"/>
        <pc:sldMkLst>
          <pc:docMk/>
          <pc:sldMk cId="2837507981" sldId="333"/>
        </pc:sldMkLst>
        <pc:spChg chg="mod">
          <ac:chgData name="alisha saley" userId="92261b077c2843b1" providerId="LiveId" clId="{A6452C20-F4C9-4A4F-96F6-284DFF9742EA}" dt="2023-06-02T18:44:00.735" v="20168" actId="20577"/>
          <ac:spMkLst>
            <pc:docMk/>
            <pc:sldMk cId="2837507981" sldId="333"/>
            <ac:spMk id="14" creationId="{FE4C846D-9EFB-4A40-4FB3-CE920144007D}"/>
          </ac:spMkLst>
        </pc:spChg>
      </pc:sldChg>
      <pc:sldChg chg="add del">
        <pc:chgData name="alisha saley" userId="92261b077c2843b1" providerId="LiveId" clId="{A6452C20-F4C9-4A4F-96F6-284DFF9742EA}" dt="2023-06-02T19:07:02.017" v="20934"/>
        <pc:sldMkLst>
          <pc:docMk/>
          <pc:sldMk cId="1161704130" sldId="334"/>
        </pc:sldMkLst>
      </pc:sldChg>
      <pc:sldChg chg="add del ord">
        <pc:chgData name="alisha saley" userId="92261b077c2843b1" providerId="LiveId" clId="{A6452C20-F4C9-4A4F-96F6-284DFF9742EA}" dt="2023-06-09T08:23:40.833" v="33849" actId="47"/>
        <pc:sldMkLst>
          <pc:docMk/>
          <pc:sldMk cId="3681810522" sldId="334"/>
        </pc:sldMkLst>
      </pc:sldChg>
      <pc:sldChg chg="modSp add mod ord">
        <pc:chgData name="alisha saley" userId="92261b077c2843b1" providerId="LiveId" clId="{A6452C20-F4C9-4A4F-96F6-284DFF9742EA}" dt="2023-06-09T14:10:26.050" v="35576" actId="20577"/>
        <pc:sldMkLst>
          <pc:docMk/>
          <pc:sldMk cId="2107859208" sldId="335"/>
        </pc:sldMkLst>
        <pc:spChg chg="mod">
          <ac:chgData name="alisha saley" userId="92261b077c2843b1" providerId="LiveId" clId="{A6452C20-F4C9-4A4F-96F6-284DFF9742EA}" dt="2023-06-09T14:10:26.050" v="35576" actId="20577"/>
          <ac:spMkLst>
            <pc:docMk/>
            <pc:sldMk cId="2107859208" sldId="335"/>
            <ac:spMk id="3" creationId="{1C317DDE-8BA2-A6DF-F8C4-53154521D682}"/>
          </ac:spMkLst>
        </pc:spChg>
      </pc:sldChg>
      <pc:sldChg chg="modSp new mod">
        <pc:chgData name="alisha saley" userId="92261b077c2843b1" providerId="LiveId" clId="{A6452C20-F4C9-4A4F-96F6-284DFF9742EA}" dt="2023-06-09T14:15:10.672" v="35659" actId="20577"/>
        <pc:sldMkLst>
          <pc:docMk/>
          <pc:sldMk cId="577437433" sldId="336"/>
        </pc:sldMkLst>
        <pc:spChg chg="mod">
          <ac:chgData name="alisha saley" userId="92261b077c2843b1" providerId="LiveId" clId="{A6452C20-F4C9-4A4F-96F6-284DFF9742EA}" dt="2023-06-09T08:26:17.380" v="34074" actId="20577"/>
          <ac:spMkLst>
            <pc:docMk/>
            <pc:sldMk cId="577437433" sldId="336"/>
            <ac:spMk id="2" creationId="{80C526D9-314D-F57C-AF33-DE854F13432C}"/>
          </ac:spMkLst>
        </pc:spChg>
        <pc:spChg chg="mod">
          <ac:chgData name="alisha saley" userId="92261b077c2843b1" providerId="LiveId" clId="{A6452C20-F4C9-4A4F-96F6-284DFF9742EA}" dt="2023-06-09T14:15:10.672" v="35659" actId="20577"/>
          <ac:spMkLst>
            <pc:docMk/>
            <pc:sldMk cId="577437433" sldId="336"/>
            <ac:spMk id="3" creationId="{E67DBBF7-A454-F762-A2FB-EA8588CA2C36}"/>
          </ac:spMkLst>
        </pc:spChg>
      </pc:sldChg>
      <pc:sldChg chg="addSp delSp modSp new del mod ord">
        <pc:chgData name="alisha saley" userId="92261b077c2843b1" providerId="LiveId" clId="{A6452C20-F4C9-4A4F-96F6-284DFF9742EA}" dt="2023-06-13T07:23:28.366" v="35758" actId="47"/>
        <pc:sldMkLst>
          <pc:docMk/>
          <pc:sldMk cId="1938218423" sldId="337"/>
        </pc:sldMkLst>
        <pc:spChg chg="del">
          <ac:chgData name="alisha saley" userId="92261b077c2843b1" providerId="LiveId" clId="{A6452C20-F4C9-4A4F-96F6-284DFF9742EA}" dt="2023-06-12T10:35:15.217" v="35753"/>
          <ac:spMkLst>
            <pc:docMk/>
            <pc:sldMk cId="1938218423" sldId="337"/>
            <ac:spMk id="3" creationId="{3C05A396-6B42-BE7B-D846-5C3F95E81D28}"/>
          </ac:spMkLst>
        </pc:spChg>
        <pc:spChg chg="add mod">
          <ac:chgData name="alisha saley" userId="92261b077c2843b1" providerId="LiveId" clId="{A6452C20-F4C9-4A4F-96F6-284DFF9742EA}" dt="2023-06-12T10:35:20.303" v="35754" actId="478"/>
          <ac:spMkLst>
            <pc:docMk/>
            <pc:sldMk cId="1938218423" sldId="337"/>
            <ac:spMk id="6" creationId="{E73F22BF-3AF8-CE4F-9EEB-6D294BF2AB0A}"/>
          </ac:spMkLst>
        </pc:spChg>
        <pc:graphicFrameChg chg="add del mod">
          <ac:chgData name="alisha saley" userId="92261b077c2843b1" providerId="LiveId" clId="{A6452C20-F4C9-4A4F-96F6-284DFF9742EA}" dt="2023-06-12T10:35:20.303" v="35754" actId="478"/>
          <ac:graphicFrameMkLst>
            <pc:docMk/>
            <pc:sldMk cId="1938218423" sldId="337"/>
            <ac:graphicFrameMk id="4" creationId="{64AF8AD4-A35A-5B3B-6DF9-036EF11E5AFF}"/>
          </ac:graphicFrameMkLst>
        </pc:graphicFrameChg>
      </pc:sldChg>
      <pc:sldChg chg="new del">
        <pc:chgData name="alisha saley" userId="92261b077c2843b1" providerId="LiveId" clId="{A6452C20-F4C9-4A4F-96F6-284DFF9742EA}" dt="2023-06-13T07:23:34.030" v="35759" actId="2696"/>
        <pc:sldMkLst>
          <pc:docMk/>
          <pc:sldMk cId="1810897097" sldId="338"/>
        </pc:sldMkLst>
      </pc:sldChg>
      <pc:sldChg chg="addSp delSp modSp add mod ord">
        <pc:chgData name="alisha saley" userId="92261b077c2843b1" providerId="LiveId" clId="{A6452C20-F4C9-4A4F-96F6-284DFF9742EA}" dt="2023-06-13T16:32:59.175" v="43739" actId="1076"/>
        <pc:sldMkLst>
          <pc:docMk/>
          <pc:sldMk cId="2392068194" sldId="338"/>
        </pc:sldMkLst>
        <pc:spChg chg="del mod">
          <ac:chgData name="alisha saley" userId="92261b077c2843b1" providerId="LiveId" clId="{A6452C20-F4C9-4A4F-96F6-284DFF9742EA}" dt="2023-06-13T13:54:11.606" v="41353" actId="478"/>
          <ac:spMkLst>
            <pc:docMk/>
            <pc:sldMk cId="2392068194" sldId="338"/>
            <ac:spMk id="2" creationId="{2C52F21A-C0F8-4F76-6BE0-78BA156D93D1}"/>
          </ac:spMkLst>
        </pc:spChg>
        <pc:spChg chg="mod">
          <ac:chgData name="alisha saley" userId="92261b077c2843b1" providerId="LiveId" clId="{A6452C20-F4C9-4A4F-96F6-284DFF9742EA}" dt="2023-06-13T13:56:42.003" v="41446" actId="1076"/>
          <ac:spMkLst>
            <pc:docMk/>
            <pc:sldMk cId="2392068194" sldId="338"/>
            <ac:spMk id="3" creationId="{BA05A200-39AF-766E-2D97-8D65962D3F0E}"/>
          </ac:spMkLst>
        </pc:spChg>
        <pc:spChg chg="add del mod">
          <ac:chgData name="alisha saley" userId="92261b077c2843b1" providerId="LiveId" clId="{A6452C20-F4C9-4A4F-96F6-284DFF9742EA}" dt="2023-06-13T13:54:31.838" v="41360" actId="478"/>
          <ac:spMkLst>
            <pc:docMk/>
            <pc:sldMk cId="2392068194" sldId="338"/>
            <ac:spMk id="9" creationId="{F33A30AB-E80B-5351-DD14-14E14F423893}"/>
          </ac:spMkLst>
        </pc:spChg>
        <pc:spChg chg="add mod">
          <ac:chgData name="alisha saley" userId="92261b077c2843b1" providerId="LiveId" clId="{A6452C20-F4C9-4A4F-96F6-284DFF9742EA}" dt="2023-06-13T13:56:00.493" v="41403" actId="1037"/>
          <ac:spMkLst>
            <pc:docMk/>
            <pc:sldMk cId="2392068194" sldId="338"/>
            <ac:spMk id="10" creationId="{6408B331-6363-29BA-9844-CDDB0553C714}"/>
          </ac:spMkLst>
        </pc:spChg>
        <pc:picChg chg="add mod modCrop">
          <ac:chgData name="alisha saley" userId="92261b077c2843b1" providerId="LiveId" clId="{A6452C20-F4C9-4A4F-96F6-284DFF9742EA}" dt="2023-06-13T16:32:59.175" v="43739" actId="1076"/>
          <ac:picMkLst>
            <pc:docMk/>
            <pc:sldMk cId="2392068194" sldId="338"/>
            <ac:picMk id="5" creationId="{8B70D13C-5D82-FF22-CA9D-04C49166BEE6}"/>
          </ac:picMkLst>
        </pc:picChg>
        <pc:picChg chg="add del mod modCrop">
          <ac:chgData name="alisha saley" userId="92261b077c2843b1" providerId="LiveId" clId="{A6452C20-F4C9-4A4F-96F6-284DFF9742EA}" dt="2023-06-13T12:02:50.663" v="36169" actId="478"/>
          <ac:picMkLst>
            <pc:docMk/>
            <pc:sldMk cId="2392068194" sldId="338"/>
            <ac:picMk id="7" creationId="{5DE5B866-5FFC-8A06-5DEA-EC28FCEFD4B2}"/>
          </ac:picMkLst>
        </pc:picChg>
        <pc:picChg chg="add del mod">
          <ac:chgData name="alisha saley" userId="92261b077c2843b1" providerId="LiveId" clId="{A6452C20-F4C9-4A4F-96F6-284DFF9742EA}" dt="2023-06-13T15:05:49.135" v="42968" actId="478"/>
          <ac:picMkLst>
            <pc:docMk/>
            <pc:sldMk cId="2392068194" sldId="338"/>
            <ac:picMk id="12" creationId="{7999E34C-8330-88DD-A01B-D9A9C3B84BD0}"/>
          </ac:picMkLst>
        </pc:picChg>
      </pc:sldChg>
      <pc:sldChg chg="addSp delSp modSp add del mod">
        <pc:chgData name="alisha saley" userId="92261b077c2843b1" providerId="LiveId" clId="{A6452C20-F4C9-4A4F-96F6-284DFF9742EA}" dt="2023-06-13T15:07:51.709" v="42978" actId="1076"/>
        <pc:sldMkLst>
          <pc:docMk/>
          <pc:sldMk cId="4238700368" sldId="339"/>
        </pc:sldMkLst>
        <pc:spChg chg="del mod">
          <ac:chgData name="alisha saley" userId="92261b077c2843b1" providerId="LiveId" clId="{A6452C20-F4C9-4A4F-96F6-284DFF9742EA}" dt="2023-06-13T13:56:55.638" v="41447" actId="478"/>
          <ac:spMkLst>
            <pc:docMk/>
            <pc:sldMk cId="4238700368" sldId="339"/>
            <ac:spMk id="2" creationId="{2C52F21A-C0F8-4F76-6BE0-78BA156D93D1}"/>
          </ac:spMkLst>
        </pc:spChg>
        <pc:spChg chg="del mod">
          <ac:chgData name="alisha saley" userId="92261b077c2843b1" providerId="LiveId" clId="{A6452C20-F4C9-4A4F-96F6-284DFF9742EA}" dt="2023-06-13T12:04:10.683" v="36340" actId="478"/>
          <ac:spMkLst>
            <pc:docMk/>
            <pc:sldMk cId="4238700368" sldId="339"/>
            <ac:spMk id="3" creationId="{BA05A200-39AF-766E-2D97-8D65962D3F0E}"/>
          </ac:spMkLst>
        </pc:spChg>
        <pc:spChg chg="add mod">
          <ac:chgData name="alisha saley" userId="92261b077c2843b1" providerId="LiveId" clId="{A6452C20-F4C9-4A4F-96F6-284DFF9742EA}" dt="2023-06-13T13:58:43.004" v="41641" actId="1076"/>
          <ac:spMkLst>
            <pc:docMk/>
            <pc:sldMk cId="4238700368" sldId="339"/>
            <ac:spMk id="6" creationId="{7E18A69D-D380-DA1E-3812-BC532845CE00}"/>
          </ac:spMkLst>
        </pc:spChg>
        <pc:spChg chg="add del mod">
          <ac:chgData name="alisha saley" userId="92261b077c2843b1" providerId="LiveId" clId="{A6452C20-F4C9-4A4F-96F6-284DFF9742EA}" dt="2023-06-13T13:56:59.437" v="41448" actId="478"/>
          <ac:spMkLst>
            <pc:docMk/>
            <pc:sldMk cId="4238700368" sldId="339"/>
            <ac:spMk id="8" creationId="{AF0CC354-EF9C-D968-286F-2708BAE7DA0A}"/>
          </ac:spMkLst>
        </pc:spChg>
        <pc:spChg chg="add mod">
          <ac:chgData name="alisha saley" userId="92261b077c2843b1" providerId="LiveId" clId="{A6452C20-F4C9-4A4F-96F6-284DFF9742EA}" dt="2023-06-13T13:57:21.843" v="41478" actId="14100"/>
          <ac:spMkLst>
            <pc:docMk/>
            <pc:sldMk cId="4238700368" sldId="339"/>
            <ac:spMk id="9" creationId="{13D930A4-8835-2CC4-E87D-15AB55030A62}"/>
          </ac:spMkLst>
        </pc:spChg>
        <pc:picChg chg="add del mod modCrop">
          <ac:chgData name="alisha saley" userId="92261b077c2843b1" providerId="LiveId" clId="{A6452C20-F4C9-4A4F-96F6-284DFF9742EA}" dt="2023-06-13T15:07:33.654" v="42971" actId="478"/>
          <ac:picMkLst>
            <pc:docMk/>
            <pc:sldMk cId="4238700368" sldId="339"/>
            <ac:picMk id="5" creationId="{B2987E0D-9E76-8347-435F-EB2832CEAE3C}"/>
          </ac:picMkLst>
        </pc:picChg>
        <pc:picChg chg="add mod modCrop">
          <ac:chgData name="alisha saley" userId="92261b077c2843b1" providerId="LiveId" clId="{A6452C20-F4C9-4A4F-96F6-284DFF9742EA}" dt="2023-06-13T15:07:51.709" v="42978" actId="1076"/>
          <ac:picMkLst>
            <pc:docMk/>
            <pc:sldMk cId="4238700368" sldId="339"/>
            <ac:picMk id="11" creationId="{B9E3EE0E-0020-66E3-4630-5C42BF2EBADE}"/>
          </ac:picMkLst>
        </pc:picChg>
      </pc:sldChg>
      <pc:sldChg chg="addSp delSp modSp new mod">
        <pc:chgData name="alisha saley" userId="92261b077c2843b1" providerId="LiveId" clId="{A6452C20-F4C9-4A4F-96F6-284DFF9742EA}" dt="2023-06-13T15:10:08.010" v="43000" actId="1076"/>
        <pc:sldMkLst>
          <pc:docMk/>
          <pc:sldMk cId="3272704312" sldId="340"/>
        </pc:sldMkLst>
        <pc:spChg chg="del mod">
          <ac:chgData name="alisha saley" userId="92261b077c2843b1" providerId="LiveId" clId="{A6452C20-F4C9-4A4F-96F6-284DFF9742EA}" dt="2023-06-13T13:59:00.236" v="41642" actId="478"/>
          <ac:spMkLst>
            <pc:docMk/>
            <pc:sldMk cId="3272704312" sldId="340"/>
            <ac:spMk id="2" creationId="{D973BE80-2BE6-F9BE-3824-34B3168693EB}"/>
          </ac:spMkLst>
        </pc:spChg>
        <pc:spChg chg="del mod">
          <ac:chgData name="alisha saley" userId="92261b077c2843b1" providerId="LiveId" clId="{A6452C20-F4C9-4A4F-96F6-284DFF9742EA}" dt="2023-06-13T12:05:36.769" v="36611" actId="478"/>
          <ac:spMkLst>
            <pc:docMk/>
            <pc:sldMk cId="3272704312" sldId="340"/>
            <ac:spMk id="3" creationId="{9647198B-406E-4CD7-AADD-08B22839F71A}"/>
          </ac:spMkLst>
        </pc:spChg>
        <pc:spChg chg="add del mod">
          <ac:chgData name="alisha saley" userId="92261b077c2843b1" providerId="LiveId" clId="{A6452C20-F4C9-4A4F-96F6-284DFF9742EA}" dt="2023-06-13T12:06:10.449" v="36644" actId="478"/>
          <ac:spMkLst>
            <pc:docMk/>
            <pc:sldMk cId="3272704312" sldId="340"/>
            <ac:spMk id="6" creationId="{8857101A-D377-7ABF-A8E5-72CF79A15ED5}"/>
          </ac:spMkLst>
        </pc:spChg>
        <pc:spChg chg="add del mod">
          <ac:chgData name="alisha saley" userId="92261b077c2843b1" providerId="LiveId" clId="{A6452C20-F4C9-4A4F-96F6-284DFF9742EA}" dt="2023-06-13T12:06:13.071" v="36646" actId="478"/>
          <ac:spMkLst>
            <pc:docMk/>
            <pc:sldMk cId="3272704312" sldId="340"/>
            <ac:spMk id="8" creationId="{64CA5256-B615-4898-68AF-5D15A9822607}"/>
          </ac:spMkLst>
        </pc:spChg>
        <pc:spChg chg="add mod">
          <ac:chgData name="alisha saley" userId="92261b077c2843b1" providerId="LiveId" clId="{A6452C20-F4C9-4A4F-96F6-284DFF9742EA}" dt="2023-06-13T14:00:01.209" v="41666" actId="1076"/>
          <ac:spMkLst>
            <pc:docMk/>
            <pc:sldMk cId="3272704312" sldId="340"/>
            <ac:spMk id="9" creationId="{9AB73D10-ABB0-927D-54D0-4B52E0AA04DB}"/>
          </ac:spMkLst>
        </pc:spChg>
        <pc:spChg chg="add del mod">
          <ac:chgData name="alisha saley" userId="92261b077c2843b1" providerId="LiveId" clId="{A6452C20-F4C9-4A4F-96F6-284DFF9742EA}" dt="2023-06-13T13:59:19.340" v="41649" actId="478"/>
          <ac:spMkLst>
            <pc:docMk/>
            <pc:sldMk cId="3272704312" sldId="340"/>
            <ac:spMk id="11" creationId="{B8590BFA-8865-99A9-AF2E-32B30BD190AF}"/>
          </ac:spMkLst>
        </pc:spChg>
        <pc:spChg chg="add mod">
          <ac:chgData name="alisha saley" userId="92261b077c2843b1" providerId="LiveId" clId="{A6452C20-F4C9-4A4F-96F6-284DFF9742EA}" dt="2023-06-13T13:59:12.805" v="41647" actId="14100"/>
          <ac:spMkLst>
            <pc:docMk/>
            <pc:sldMk cId="3272704312" sldId="340"/>
            <ac:spMk id="12" creationId="{FB104046-400C-AE4B-0AB1-81E215046C55}"/>
          </ac:spMkLst>
        </pc:spChg>
        <pc:spChg chg="add del mod">
          <ac:chgData name="alisha saley" userId="92261b077c2843b1" providerId="LiveId" clId="{A6452C20-F4C9-4A4F-96F6-284DFF9742EA}" dt="2023-06-13T15:09:33.526" v="42989" actId="478"/>
          <ac:spMkLst>
            <pc:docMk/>
            <pc:sldMk cId="3272704312" sldId="340"/>
            <ac:spMk id="13" creationId="{07305794-257B-D835-44DD-53FA80D2E2E6}"/>
          </ac:spMkLst>
        </pc:spChg>
        <pc:grpChg chg="add mod">
          <ac:chgData name="alisha saley" userId="92261b077c2843b1" providerId="LiveId" clId="{A6452C20-F4C9-4A4F-96F6-284DFF9742EA}" dt="2023-06-13T15:10:08.010" v="43000" actId="1076"/>
          <ac:grpSpMkLst>
            <pc:docMk/>
            <pc:sldMk cId="3272704312" sldId="340"/>
            <ac:grpSpMk id="19" creationId="{7F964952-94DD-2251-E2D5-66927FBA2675}"/>
          </ac:grpSpMkLst>
        </pc:grpChg>
        <pc:picChg chg="add del mod modCrop">
          <ac:chgData name="alisha saley" userId="92261b077c2843b1" providerId="LiveId" clId="{A6452C20-F4C9-4A4F-96F6-284DFF9742EA}" dt="2023-06-13T15:08:47.170" v="42984" actId="478"/>
          <ac:picMkLst>
            <pc:docMk/>
            <pc:sldMk cId="3272704312" sldId="340"/>
            <ac:picMk id="5" creationId="{08B6C004-6F9B-8832-19D1-4289562C9186}"/>
          </ac:picMkLst>
        </pc:picChg>
        <pc:picChg chg="add del mod modCrop">
          <ac:chgData name="alisha saley" userId="92261b077c2843b1" providerId="LiveId" clId="{A6452C20-F4C9-4A4F-96F6-284DFF9742EA}" dt="2023-06-13T15:08:56.551" v="42988" actId="478"/>
          <ac:picMkLst>
            <pc:docMk/>
            <pc:sldMk cId="3272704312" sldId="340"/>
            <ac:picMk id="15" creationId="{3E425E3D-47B3-FA98-8BF4-786A0BBD04CF}"/>
          </ac:picMkLst>
        </pc:picChg>
        <pc:picChg chg="add mod modCrop">
          <ac:chgData name="alisha saley" userId="92261b077c2843b1" providerId="LiveId" clId="{A6452C20-F4C9-4A4F-96F6-284DFF9742EA}" dt="2023-06-13T15:10:04.912" v="42999" actId="164"/>
          <ac:picMkLst>
            <pc:docMk/>
            <pc:sldMk cId="3272704312" sldId="340"/>
            <ac:picMk id="17" creationId="{482E9EC2-1390-BA39-1F04-E94352E8D702}"/>
          </ac:picMkLst>
        </pc:picChg>
        <pc:picChg chg="add mod modCrop">
          <ac:chgData name="alisha saley" userId="92261b077c2843b1" providerId="LiveId" clId="{A6452C20-F4C9-4A4F-96F6-284DFF9742EA}" dt="2023-06-13T15:10:04.912" v="42999" actId="164"/>
          <ac:picMkLst>
            <pc:docMk/>
            <pc:sldMk cId="3272704312" sldId="340"/>
            <ac:picMk id="18" creationId="{5768603A-B98D-29B7-85AC-6C587D9E5DA3}"/>
          </ac:picMkLst>
        </pc:picChg>
      </pc:sldChg>
      <pc:sldChg chg="addSp delSp modSp new mod">
        <pc:chgData name="alisha saley" userId="92261b077c2843b1" providerId="LiveId" clId="{A6452C20-F4C9-4A4F-96F6-284DFF9742EA}" dt="2023-06-13T17:02:57.544" v="46092" actId="1076"/>
        <pc:sldMkLst>
          <pc:docMk/>
          <pc:sldMk cId="3757764855" sldId="341"/>
        </pc:sldMkLst>
        <pc:spChg chg="del mod">
          <ac:chgData name="alisha saley" userId="92261b077c2843b1" providerId="LiveId" clId="{A6452C20-F4C9-4A4F-96F6-284DFF9742EA}" dt="2023-06-13T14:01:47.965" v="41772" actId="478"/>
          <ac:spMkLst>
            <pc:docMk/>
            <pc:sldMk cId="3757764855" sldId="341"/>
            <ac:spMk id="2" creationId="{449C7830-F749-F4EF-A460-706095198970}"/>
          </ac:spMkLst>
        </pc:spChg>
        <pc:spChg chg="del">
          <ac:chgData name="alisha saley" userId="92261b077c2843b1" providerId="LiveId" clId="{A6452C20-F4C9-4A4F-96F6-284DFF9742EA}" dt="2023-06-13T10:59:53.158" v="36061" actId="478"/>
          <ac:spMkLst>
            <pc:docMk/>
            <pc:sldMk cId="3757764855" sldId="341"/>
            <ac:spMk id="3" creationId="{FADF2A87-FFEF-BF5B-14A2-E29F9C455133}"/>
          </ac:spMkLst>
        </pc:spChg>
        <pc:spChg chg="add del mod ord">
          <ac:chgData name="alisha saley" userId="92261b077c2843b1" providerId="LiveId" clId="{A6452C20-F4C9-4A4F-96F6-284DFF9742EA}" dt="2023-06-13T14:18:12.946" v="42710" actId="478"/>
          <ac:spMkLst>
            <pc:docMk/>
            <pc:sldMk cId="3757764855" sldId="341"/>
            <ac:spMk id="4" creationId="{D97C631B-668A-3F25-6EC3-68F6F2A01175}"/>
          </ac:spMkLst>
        </pc:spChg>
        <pc:spChg chg="add mod">
          <ac:chgData name="alisha saley" userId="92261b077c2843b1" providerId="LiveId" clId="{A6452C20-F4C9-4A4F-96F6-284DFF9742EA}" dt="2023-06-13T16:59:45.812" v="46062" actId="20577"/>
          <ac:spMkLst>
            <pc:docMk/>
            <pc:sldMk cId="3757764855" sldId="341"/>
            <ac:spMk id="6" creationId="{2A73AB5C-DEAA-B574-9A49-DE7A7A91D435}"/>
          </ac:spMkLst>
        </pc:spChg>
        <pc:spChg chg="add del mod">
          <ac:chgData name="alisha saley" userId="92261b077c2843b1" providerId="LiveId" clId="{A6452C20-F4C9-4A4F-96F6-284DFF9742EA}" dt="2023-06-13T14:02:17.117" v="41780" actId="478"/>
          <ac:spMkLst>
            <pc:docMk/>
            <pc:sldMk cId="3757764855" sldId="341"/>
            <ac:spMk id="8" creationId="{4C1ACB40-9F4E-2482-F5B7-8E3B3953A9FB}"/>
          </ac:spMkLst>
        </pc:spChg>
        <pc:spChg chg="add mod">
          <ac:chgData name="alisha saley" userId="92261b077c2843b1" providerId="LiveId" clId="{A6452C20-F4C9-4A4F-96F6-284DFF9742EA}" dt="2023-06-13T14:18:38.351" v="42716" actId="1076"/>
          <ac:spMkLst>
            <pc:docMk/>
            <pc:sldMk cId="3757764855" sldId="341"/>
            <ac:spMk id="9" creationId="{713C7A0C-C69A-B59B-9C38-61D80CBA5EC6}"/>
          </ac:spMkLst>
        </pc:spChg>
        <pc:spChg chg="add del mod">
          <ac:chgData name="alisha saley" userId="92261b077c2843b1" providerId="LiveId" clId="{A6452C20-F4C9-4A4F-96F6-284DFF9742EA}" dt="2023-06-13T14:18:16.479" v="42711" actId="478"/>
          <ac:spMkLst>
            <pc:docMk/>
            <pc:sldMk cId="3757764855" sldId="341"/>
            <ac:spMk id="11" creationId="{0FBD0EC7-4B9F-D67C-FCA7-925AF7DF6501}"/>
          </ac:spMkLst>
        </pc:spChg>
        <pc:picChg chg="add del mod">
          <ac:chgData name="alisha saley" userId="92261b077c2843b1" providerId="LiveId" clId="{A6452C20-F4C9-4A4F-96F6-284DFF9742EA}" dt="2023-06-13T15:10:52.838" v="43003" actId="478"/>
          <ac:picMkLst>
            <pc:docMk/>
            <pc:sldMk cId="3757764855" sldId="341"/>
            <ac:picMk id="5" creationId="{C1A6AD62-C9E7-D520-4275-BAB0E7C841D2}"/>
          </ac:picMkLst>
        </pc:picChg>
        <pc:picChg chg="add mod modCrop">
          <ac:chgData name="alisha saley" userId="92261b077c2843b1" providerId="LiveId" clId="{A6452C20-F4C9-4A4F-96F6-284DFF9742EA}" dt="2023-06-13T15:11:44.334" v="43017" actId="1076"/>
          <ac:picMkLst>
            <pc:docMk/>
            <pc:sldMk cId="3757764855" sldId="341"/>
            <ac:picMk id="13" creationId="{93B15FCA-5309-871D-94C8-B4EC008BC499}"/>
          </ac:picMkLst>
        </pc:picChg>
        <pc:picChg chg="add mod modCrop">
          <ac:chgData name="alisha saley" userId="92261b077c2843b1" providerId="LiveId" clId="{A6452C20-F4C9-4A4F-96F6-284DFF9742EA}" dt="2023-06-13T17:02:57.544" v="46092" actId="1076"/>
          <ac:picMkLst>
            <pc:docMk/>
            <pc:sldMk cId="3757764855" sldId="341"/>
            <ac:picMk id="14" creationId="{DA096055-B9DC-3681-C9FB-9C3107A2D427}"/>
          </ac:picMkLst>
        </pc:picChg>
        <pc:cxnChg chg="add mod">
          <ac:chgData name="alisha saley" userId="92261b077c2843b1" providerId="LiveId" clId="{A6452C20-F4C9-4A4F-96F6-284DFF9742EA}" dt="2023-06-13T17:00:45.992" v="46066" actId="208"/>
          <ac:cxnSpMkLst>
            <pc:docMk/>
            <pc:sldMk cId="3757764855" sldId="341"/>
            <ac:cxnSpMk id="16" creationId="{E80FA6D9-1B5B-30F8-2234-745E93691F25}"/>
          </ac:cxnSpMkLst>
        </pc:cxnChg>
        <pc:cxnChg chg="add mod">
          <ac:chgData name="alisha saley" userId="92261b077c2843b1" providerId="LiveId" clId="{A6452C20-F4C9-4A4F-96F6-284DFF9742EA}" dt="2023-06-13T17:01:54.043" v="46078" actId="208"/>
          <ac:cxnSpMkLst>
            <pc:docMk/>
            <pc:sldMk cId="3757764855" sldId="341"/>
            <ac:cxnSpMk id="17" creationId="{FC97880E-5287-127C-6E20-C59C3BA15B18}"/>
          </ac:cxnSpMkLst>
        </pc:cxnChg>
        <pc:cxnChg chg="add mod">
          <ac:chgData name="alisha saley" userId="92261b077c2843b1" providerId="LiveId" clId="{A6452C20-F4C9-4A4F-96F6-284DFF9742EA}" dt="2023-06-13T17:02:06.857" v="46080" actId="1076"/>
          <ac:cxnSpMkLst>
            <pc:docMk/>
            <pc:sldMk cId="3757764855" sldId="341"/>
            <ac:cxnSpMk id="22" creationId="{2878D890-0E4C-AC65-EE0E-F2197400DC54}"/>
          </ac:cxnSpMkLst>
        </pc:cxnChg>
        <pc:cxnChg chg="add mod">
          <ac:chgData name="alisha saley" userId="92261b077c2843b1" providerId="LiveId" clId="{A6452C20-F4C9-4A4F-96F6-284DFF9742EA}" dt="2023-06-13T17:02:23.975" v="46084" actId="208"/>
          <ac:cxnSpMkLst>
            <pc:docMk/>
            <pc:sldMk cId="3757764855" sldId="341"/>
            <ac:cxnSpMk id="23" creationId="{A08CE617-0354-16A8-BF4F-8F609976EE55}"/>
          </ac:cxnSpMkLst>
        </pc:cxnChg>
        <pc:cxnChg chg="add mod">
          <ac:chgData name="alisha saley" userId="92261b077c2843b1" providerId="LiveId" clId="{A6452C20-F4C9-4A4F-96F6-284DFF9742EA}" dt="2023-06-13T17:02:32.344" v="46086" actId="1076"/>
          <ac:cxnSpMkLst>
            <pc:docMk/>
            <pc:sldMk cId="3757764855" sldId="341"/>
            <ac:cxnSpMk id="25" creationId="{63FD4FF9-2D56-7111-EF04-3F006280E252}"/>
          </ac:cxnSpMkLst>
        </pc:cxnChg>
        <pc:cxnChg chg="add mod">
          <ac:chgData name="alisha saley" userId="92261b077c2843b1" providerId="LiveId" clId="{A6452C20-F4C9-4A4F-96F6-284DFF9742EA}" dt="2023-06-13T17:02:36.798" v="46088" actId="1076"/>
          <ac:cxnSpMkLst>
            <pc:docMk/>
            <pc:sldMk cId="3757764855" sldId="341"/>
            <ac:cxnSpMk id="26" creationId="{352FB3AD-25D8-FBDF-CB15-D2DCA35B396E}"/>
          </ac:cxnSpMkLst>
        </pc:cxnChg>
        <pc:cxnChg chg="add mod">
          <ac:chgData name="alisha saley" userId="92261b077c2843b1" providerId="LiveId" clId="{A6452C20-F4C9-4A4F-96F6-284DFF9742EA}" dt="2023-06-13T17:02:54.803" v="46091" actId="1076"/>
          <ac:cxnSpMkLst>
            <pc:docMk/>
            <pc:sldMk cId="3757764855" sldId="341"/>
            <ac:cxnSpMk id="27" creationId="{CCA721E0-5B90-91DA-48B5-8B4A85FCCB2B}"/>
          </ac:cxnSpMkLst>
        </pc:cxnChg>
      </pc:sldChg>
      <pc:sldChg chg="modSp new del mod">
        <pc:chgData name="alisha saley" userId="92261b077c2843b1" providerId="LiveId" clId="{A6452C20-F4C9-4A4F-96F6-284DFF9742EA}" dt="2023-06-13T12:21:55.902" v="38678" actId="47"/>
        <pc:sldMkLst>
          <pc:docMk/>
          <pc:sldMk cId="1429137093" sldId="342"/>
        </pc:sldMkLst>
        <pc:spChg chg="mod">
          <ac:chgData name="alisha saley" userId="92261b077c2843b1" providerId="LiveId" clId="{A6452C20-F4C9-4A4F-96F6-284DFF9742EA}" dt="2023-06-13T10:59:24.312" v="36041" actId="20577"/>
          <ac:spMkLst>
            <pc:docMk/>
            <pc:sldMk cId="1429137093" sldId="342"/>
            <ac:spMk id="2" creationId="{90E70AA4-0D42-0EF0-51A3-24E2927240CC}"/>
          </ac:spMkLst>
        </pc:spChg>
      </pc:sldChg>
      <pc:sldChg chg="addSp modSp add del mod ord">
        <pc:chgData name="alisha saley" userId="92261b077c2843b1" providerId="LiveId" clId="{A6452C20-F4C9-4A4F-96F6-284DFF9742EA}" dt="2023-06-13T13:44:47.642" v="40740" actId="47"/>
        <pc:sldMkLst>
          <pc:docMk/>
          <pc:sldMk cId="3767057588" sldId="343"/>
        </pc:sldMkLst>
        <pc:spChg chg="mod">
          <ac:chgData name="alisha saley" userId="92261b077c2843b1" providerId="LiveId" clId="{A6452C20-F4C9-4A4F-96F6-284DFF9742EA}" dt="2023-06-13T10:58:51.256" v="36026" actId="20577"/>
          <ac:spMkLst>
            <pc:docMk/>
            <pc:sldMk cId="3767057588" sldId="343"/>
            <ac:spMk id="2" creationId="{90E70AA4-0D42-0EF0-51A3-24E2927240CC}"/>
          </ac:spMkLst>
        </pc:spChg>
        <pc:spChg chg="mod">
          <ac:chgData name="alisha saley" userId="92261b077c2843b1" providerId="LiveId" clId="{A6452C20-F4C9-4A4F-96F6-284DFF9742EA}" dt="2023-06-13T10:59:43.125" v="36060" actId="20577"/>
          <ac:spMkLst>
            <pc:docMk/>
            <pc:sldMk cId="3767057588" sldId="343"/>
            <ac:spMk id="3" creationId="{F21530FB-D53D-5D0B-5F23-FD5AB699405C}"/>
          </ac:spMkLst>
        </pc:spChg>
        <pc:picChg chg="add mod modCrop">
          <ac:chgData name="alisha saley" userId="92261b077c2843b1" providerId="LiveId" clId="{A6452C20-F4C9-4A4F-96F6-284DFF9742EA}" dt="2023-06-13T10:58:30.309" v="36015" actId="1076"/>
          <ac:picMkLst>
            <pc:docMk/>
            <pc:sldMk cId="3767057588" sldId="343"/>
            <ac:picMk id="5" creationId="{60E0CE5B-BD8E-3503-AB63-CF4793D983C5}"/>
          </ac:picMkLst>
        </pc:picChg>
      </pc:sldChg>
      <pc:sldChg chg="addSp delSp modSp add del mod ord">
        <pc:chgData name="alisha saley" userId="92261b077c2843b1" providerId="LiveId" clId="{A6452C20-F4C9-4A4F-96F6-284DFF9742EA}" dt="2023-06-13T15:22:27.854" v="43090" actId="47"/>
        <pc:sldMkLst>
          <pc:docMk/>
          <pc:sldMk cId="776823860" sldId="344"/>
        </pc:sldMkLst>
        <pc:spChg chg="mod">
          <ac:chgData name="alisha saley" userId="92261b077c2843b1" providerId="LiveId" clId="{A6452C20-F4C9-4A4F-96F6-284DFF9742EA}" dt="2023-06-13T14:21:56.250" v="42955" actId="20577"/>
          <ac:spMkLst>
            <pc:docMk/>
            <pc:sldMk cId="776823860" sldId="344"/>
            <ac:spMk id="2" creationId="{90E70AA4-0D42-0EF0-51A3-24E2927240CC}"/>
          </ac:spMkLst>
        </pc:spChg>
        <pc:spChg chg="del mod">
          <ac:chgData name="alisha saley" userId="92261b077c2843b1" providerId="LiveId" clId="{A6452C20-F4C9-4A4F-96F6-284DFF9742EA}" dt="2023-06-13T12:49:58.330" v="38979" actId="478"/>
          <ac:spMkLst>
            <pc:docMk/>
            <pc:sldMk cId="776823860" sldId="344"/>
            <ac:spMk id="3" creationId="{F21530FB-D53D-5D0B-5F23-FD5AB699405C}"/>
          </ac:spMkLst>
        </pc:spChg>
        <pc:spChg chg="add del mod">
          <ac:chgData name="alisha saley" userId="92261b077c2843b1" providerId="LiveId" clId="{A6452C20-F4C9-4A4F-96F6-284DFF9742EA}" dt="2023-06-13T12:50:00.815" v="38980" actId="478"/>
          <ac:spMkLst>
            <pc:docMk/>
            <pc:sldMk cId="776823860" sldId="344"/>
            <ac:spMk id="13" creationId="{A551B1CC-007B-AB85-67F7-6A267C0D34E4}"/>
          </ac:spMkLst>
        </pc:spChg>
        <pc:spChg chg="add del mod">
          <ac:chgData name="alisha saley" userId="92261b077c2843b1" providerId="LiveId" clId="{A6452C20-F4C9-4A4F-96F6-284DFF9742EA}" dt="2023-06-13T15:22:21.147" v="43088" actId="21"/>
          <ac:spMkLst>
            <pc:docMk/>
            <pc:sldMk cId="776823860" sldId="344"/>
            <ac:spMk id="14" creationId="{4F8DD512-18AA-5D14-A46E-7974C0E6EB51}"/>
          </ac:spMkLst>
        </pc:spChg>
        <pc:spChg chg="add mod">
          <ac:chgData name="alisha saley" userId="92261b077c2843b1" providerId="LiveId" clId="{A6452C20-F4C9-4A4F-96F6-284DFF9742EA}" dt="2023-06-13T15:22:21.147" v="43088" actId="21"/>
          <ac:spMkLst>
            <pc:docMk/>
            <pc:sldMk cId="776823860" sldId="344"/>
            <ac:spMk id="18" creationId="{1BA859B9-0D0E-80FE-DEA4-871CB4BD5E40}"/>
          </ac:spMkLst>
        </pc:spChg>
        <pc:grpChg chg="add del mod">
          <ac:chgData name="alisha saley" userId="92261b077c2843b1" providerId="LiveId" clId="{A6452C20-F4C9-4A4F-96F6-284DFF9742EA}" dt="2023-06-13T15:22:06.622" v="43084" actId="21"/>
          <ac:grpSpMkLst>
            <pc:docMk/>
            <pc:sldMk cId="776823860" sldId="344"/>
            <ac:grpSpMk id="9" creationId="{A85B8982-556D-7222-F760-D9A43A995C9C}"/>
          </ac:grpSpMkLst>
        </pc:grpChg>
        <pc:picChg chg="add del mod modCrop">
          <ac:chgData name="alisha saley" userId="92261b077c2843b1" providerId="LiveId" clId="{A6452C20-F4C9-4A4F-96F6-284DFF9742EA}" dt="2023-06-13T12:22:16.886" v="38728" actId="478"/>
          <ac:picMkLst>
            <pc:docMk/>
            <pc:sldMk cId="776823860" sldId="344"/>
            <ac:picMk id="5" creationId="{D2DEE365-A453-B696-4BA1-9C22BAD676A4}"/>
          </ac:picMkLst>
        </pc:picChg>
        <pc:picChg chg="add mod modCrop">
          <ac:chgData name="alisha saley" userId="92261b077c2843b1" providerId="LiveId" clId="{A6452C20-F4C9-4A4F-96F6-284DFF9742EA}" dt="2023-06-13T12:42:55.575" v="38811" actId="164"/>
          <ac:picMkLst>
            <pc:docMk/>
            <pc:sldMk cId="776823860" sldId="344"/>
            <ac:picMk id="7" creationId="{BDBED446-E96E-9DD5-652C-2184E4037A1F}"/>
          </ac:picMkLst>
        </pc:picChg>
        <pc:picChg chg="add mod modCrop">
          <ac:chgData name="alisha saley" userId="92261b077c2843b1" providerId="LiveId" clId="{A6452C20-F4C9-4A4F-96F6-284DFF9742EA}" dt="2023-06-13T12:42:55.575" v="38811" actId="164"/>
          <ac:picMkLst>
            <pc:docMk/>
            <pc:sldMk cId="776823860" sldId="344"/>
            <ac:picMk id="8" creationId="{0EDBCE87-E34D-D81D-778B-1C33B7BF4CC7}"/>
          </ac:picMkLst>
        </pc:picChg>
        <pc:picChg chg="add del mod modCrop">
          <ac:chgData name="alisha saley" userId="92261b077c2843b1" providerId="LiveId" clId="{A6452C20-F4C9-4A4F-96F6-284DFF9742EA}" dt="2023-06-13T13:48:45.170" v="41211" actId="478"/>
          <ac:picMkLst>
            <pc:docMk/>
            <pc:sldMk cId="776823860" sldId="344"/>
            <ac:picMk id="11" creationId="{3A715D21-ACCA-AD0E-A918-684EF0856996}"/>
          </ac:picMkLst>
        </pc:picChg>
        <pc:picChg chg="add del">
          <ac:chgData name="alisha saley" userId="92261b077c2843b1" providerId="LiveId" clId="{A6452C20-F4C9-4A4F-96F6-284DFF9742EA}" dt="2023-06-13T15:14:53.177" v="43036" actId="22"/>
          <ac:picMkLst>
            <pc:docMk/>
            <pc:sldMk cId="776823860" sldId="344"/>
            <ac:picMk id="16" creationId="{3F57738F-0C9F-8D33-DD1A-61C56470D53E}"/>
          </ac:picMkLst>
        </pc:picChg>
      </pc:sldChg>
      <pc:sldChg chg="addSp delSp modSp add mod">
        <pc:chgData name="alisha saley" userId="92261b077c2843b1" providerId="LiveId" clId="{A6452C20-F4C9-4A4F-96F6-284DFF9742EA}" dt="2023-06-13T17:05:04.577" v="46205" actId="20577"/>
        <pc:sldMkLst>
          <pc:docMk/>
          <pc:sldMk cId="678885432" sldId="345"/>
        </pc:sldMkLst>
        <pc:spChg chg="del">
          <ac:chgData name="alisha saley" userId="92261b077c2843b1" providerId="LiveId" clId="{A6452C20-F4C9-4A4F-96F6-284DFF9742EA}" dt="2023-06-13T14:07:29.514" v="42163" actId="478"/>
          <ac:spMkLst>
            <pc:docMk/>
            <pc:sldMk cId="678885432" sldId="345"/>
            <ac:spMk id="2" creationId="{449C7830-F749-F4EF-A460-706095198970}"/>
          </ac:spMkLst>
        </pc:spChg>
        <pc:spChg chg="del">
          <ac:chgData name="alisha saley" userId="92261b077c2843b1" providerId="LiveId" clId="{A6452C20-F4C9-4A4F-96F6-284DFF9742EA}" dt="2023-06-13T11:01:27.944" v="36089" actId="478"/>
          <ac:spMkLst>
            <pc:docMk/>
            <pc:sldMk cId="678885432" sldId="345"/>
            <ac:spMk id="4" creationId="{D97C631B-668A-3F25-6EC3-68F6F2A01175}"/>
          </ac:spMkLst>
        </pc:spChg>
        <pc:spChg chg="add del mod">
          <ac:chgData name="alisha saley" userId="92261b077c2843b1" providerId="LiveId" clId="{A6452C20-F4C9-4A4F-96F6-284DFF9742EA}" dt="2023-06-13T11:01:31.144" v="36090" actId="478"/>
          <ac:spMkLst>
            <pc:docMk/>
            <pc:sldMk cId="678885432" sldId="345"/>
            <ac:spMk id="6" creationId="{BC340071-02D4-B46B-5E54-55D30C182FAB}"/>
          </ac:spMkLst>
        </pc:spChg>
        <pc:spChg chg="add del mod">
          <ac:chgData name="alisha saley" userId="92261b077c2843b1" providerId="LiveId" clId="{A6452C20-F4C9-4A4F-96F6-284DFF9742EA}" dt="2023-06-13T12:12:05.165" v="37202" actId="478"/>
          <ac:spMkLst>
            <pc:docMk/>
            <pc:sldMk cId="678885432" sldId="345"/>
            <ac:spMk id="7" creationId="{0A533FE2-4AC2-0163-08FF-F6E90048E71C}"/>
          </ac:spMkLst>
        </pc:spChg>
        <pc:spChg chg="add del mod">
          <ac:chgData name="alisha saley" userId="92261b077c2843b1" providerId="LiveId" clId="{A6452C20-F4C9-4A4F-96F6-284DFF9742EA}" dt="2023-06-13T14:18:05.159" v="42709" actId="478"/>
          <ac:spMkLst>
            <pc:docMk/>
            <pc:sldMk cId="678885432" sldId="345"/>
            <ac:spMk id="9" creationId="{F25D80F3-360C-445D-9FC3-1DC0E47D701C}"/>
          </ac:spMkLst>
        </pc:spChg>
        <pc:spChg chg="add del mod">
          <ac:chgData name="alisha saley" userId="92261b077c2843b1" providerId="LiveId" clId="{A6452C20-F4C9-4A4F-96F6-284DFF9742EA}" dt="2023-06-13T12:12:07.873" v="37204" actId="478"/>
          <ac:spMkLst>
            <pc:docMk/>
            <pc:sldMk cId="678885432" sldId="345"/>
            <ac:spMk id="11" creationId="{337372B1-B499-0027-FC51-195E6529206C}"/>
          </ac:spMkLst>
        </pc:spChg>
        <pc:spChg chg="add mod">
          <ac:chgData name="alisha saley" userId="92261b077c2843b1" providerId="LiveId" clId="{A6452C20-F4C9-4A4F-96F6-284DFF9742EA}" dt="2023-06-13T17:05:04.577" v="46205" actId="20577"/>
          <ac:spMkLst>
            <pc:docMk/>
            <pc:sldMk cId="678885432" sldId="345"/>
            <ac:spMk id="12" creationId="{9B822934-EDB9-2AA5-91A5-0A52A6F15680}"/>
          </ac:spMkLst>
        </pc:spChg>
        <pc:spChg chg="add mod">
          <ac:chgData name="alisha saley" userId="92261b077c2843b1" providerId="LiveId" clId="{A6452C20-F4C9-4A4F-96F6-284DFF9742EA}" dt="2023-06-13T14:08:11.478" v="42206" actId="20577"/>
          <ac:spMkLst>
            <pc:docMk/>
            <pc:sldMk cId="678885432" sldId="345"/>
            <ac:spMk id="13" creationId="{DF80F7C3-3771-686B-E051-8944613FDF9F}"/>
          </ac:spMkLst>
        </pc:spChg>
        <pc:spChg chg="add del mod">
          <ac:chgData name="alisha saley" userId="92261b077c2843b1" providerId="LiveId" clId="{A6452C20-F4C9-4A4F-96F6-284DFF9742EA}" dt="2023-06-13T14:08:15.668" v="42207" actId="478"/>
          <ac:spMkLst>
            <pc:docMk/>
            <pc:sldMk cId="678885432" sldId="345"/>
            <ac:spMk id="15" creationId="{F0461649-954A-0DBF-5D0F-B9593835E7C0}"/>
          </ac:spMkLst>
        </pc:spChg>
        <pc:spChg chg="add mod">
          <ac:chgData name="alisha saley" userId="92261b077c2843b1" providerId="LiveId" clId="{A6452C20-F4C9-4A4F-96F6-284DFF9742EA}" dt="2023-06-13T14:08:42.494" v="42226" actId="27636"/>
          <ac:spMkLst>
            <pc:docMk/>
            <pc:sldMk cId="678885432" sldId="345"/>
            <ac:spMk id="17" creationId="{49A2EAA7-F104-B248-6979-46C1E925DAE5}"/>
          </ac:spMkLst>
        </pc:spChg>
        <pc:grpChg chg="add del mod">
          <ac:chgData name="alisha saley" userId="92261b077c2843b1" providerId="LiveId" clId="{A6452C20-F4C9-4A4F-96F6-284DFF9742EA}" dt="2023-06-13T15:12:54.202" v="43023" actId="478"/>
          <ac:grpSpMkLst>
            <pc:docMk/>
            <pc:sldMk cId="678885432" sldId="345"/>
            <ac:grpSpMk id="16" creationId="{7C02D69B-8756-98A0-2534-109BBEEA650B}"/>
          </ac:grpSpMkLst>
        </pc:grpChg>
        <pc:picChg chg="del">
          <ac:chgData name="alisha saley" userId="92261b077c2843b1" providerId="LiveId" clId="{A6452C20-F4C9-4A4F-96F6-284DFF9742EA}" dt="2023-06-13T11:01:25.687" v="36088" actId="478"/>
          <ac:picMkLst>
            <pc:docMk/>
            <pc:sldMk cId="678885432" sldId="345"/>
            <ac:picMk id="5" creationId="{C1A6AD62-C9E7-D520-4275-BAB0E7C841D2}"/>
          </ac:picMkLst>
        </pc:picChg>
        <pc:picChg chg="add mod">
          <ac:chgData name="alisha saley" userId="92261b077c2843b1" providerId="LiveId" clId="{A6452C20-F4C9-4A4F-96F6-284DFF9742EA}" dt="2023-06-13T14:07:39.614" v="42166" actId="164"/>
          <ac:picMkLst>
            <pc:docMk/>
            <pc:sldMk cId="678885432" sldId="345"/>
            <ac:picMk id="8" creationId="{B3797EA1-EE19-9BC7-2CA8-3096483159A3}"/>
          </ac:picMkLst>
        </pc:picChg>
        <pc:picChg chg="add mod modCrop">
          <ac:chgData name="alisha saley" userId="92261b077c2843b1" providerId="LiveId" clId="{A6452C20-F4C9-4A4F-96F6-284DFF9742EA}" dt="2023-06-13T15:13:19.027" v="43031" actId="1076"/>
          <ac:picMkLst>
            <pc:docMk/>
            <pc:sldMk cId="678885432" sldId="345"/>
            <ac:picMk id="19" creationId="{6F0A81F4-9B44-453A-06D0-85BAFE84EE1C}"/>
          </ac:picMkLst>
        </pc:picChg>
        <pc:picChg chg="add mod">
          <ac:chgData name="alisha saley" userId="92261b077c2843b1" providerId="LiveId" clId="{A6452C20-F4C9-4A4F-96F6-284DFF9742EA}" dt="2023-06-13T15:13:24.880" v="43033" actId="1076"/>
          <ac:picMkLst>
            <pc:docMk/>
            <pc:sldMk cId="678885432" sldId="345"/>
            <ac:picMk id="20" creationId="{6BF92FDD-58D8-05CF-43AC-8681D7F5667C}"/>
          </ac:picMkLst>
        </pc:picChg>
        <pc:cxnChg chg="add del mod">
          <ac:chgData name="alisha saley" userId="92261b077c2843b1" providerId="LiveId" clId="{A6452C20-F4C9-4A4F-96F6-284DFF9742EA}" dt="2023-06-13T17:04:00.412" v="46097" actId="478"/>
          <ac:cxnSpMkLst>
            <pc:docMk/>
            <pc:sldMk cId="678885432" sldId="345"/>
            <ac:cxnSpMk id="21" creationId="{DF82DBE9-434E-63BF-EE95-336625222230}"/>
          </ac:cxnSpMkLst>
        </pc:cxnChg>
        <pc:cxnChg chg="add mod">
          <ac:chgData name="alisha saley" userId="92261b077c2843b1" providerId="LiveId" clId="{A6452C20-F4C9-4A4F-96F6-284DFF9742EA}" dt="2023-06-13T17:04:07.343" v="46098" actId="1076"/>
          <ac:cxnSpMkLst>
            <pc:docMk/>
            <pc:sldMk cId="678885432" sldId="345"/>
            <ac:cxnSpMk id="22" creationId="{F04ED76F-B4E3-C297-FE23-C7341E12BBE1}"/>
          </ac:cxnSpMkLst>
        </pc:cxnChg>
        <pc:cxnChg chg="add mod">
          <ac:chgData name="alisha saley" userId="92261b077c2843b1" providerId="LiveId" clId="{A6452C20-F4C9-4A4F-96F6-284DFF9742EA}" dt="2023-06-13T17:03:50.530" v="46096" actId="1076"/>
          <ac:cxnSpMkLst>
            <pc:docMk/>
            <pc:sldMk cId="678885432" sldId="345"/>
            <ac:cxnSpMk id="23" creationId="{C2903E34-B4DA-FAF7-BB35-F1B4A6EF7AFE}"/>
          </ac:cxnSpMkLst>
        </pc:cxnChg>
        <pc:cxnChg chg="add mod">
          <ac:chgData name="alisha saley" userId="92261b077c2843b1" providerId="LiveId" clId="{A6452C20-F4C9-4A4F-96F6-284DFF9742EA}" dt="2023-06-13T17:04:11.472" v="46100" actId="1076"/>
          <ac:cxnSpMkLst>
            <pc:docMk/>
            <pc:sldMk cId="678885432" sldId="345"/>
            <ac:cxnSpMk id="25" creationId="{28838342-CDFB-5ACA-E983-DF8482FA2BD1}"/>
          </ac:cxnSpMkLst>
        </pc:cxnChg>
      </pc:sldChg>
      <pc:sldChg chg="addSp delSp modSp add mod ord">
        <pc:chgData name="alisha saley" userId="92261b077c2843b1" providerId="LiveId" clId="{A6452C20-F4C9-4A4F-96F6-284DFF9742EA}" dt="2023-06-13T15:35:39.824" v="43382" actId="33524"/>
        <pc:sldMkLst>
          <pc:docMk/>
          <pc:sldMk cId="334674892" sldId="346"/>
        </pc:sldMkLst>
        <pc:spChg chg="mod">
          <ac:chgData name="alisha saley" userId="92261b077c2843b1" providerId="LiveId" clId="{A6452C20-F4C9-4A4F-96F6-284DFF9742EA}" dt="2023-06-13T15:35:39.824" v="43382" actId="33524"/>
          <ac:spMkLst>
            <pc:docMk/>
            <pc:sldMk cId="334674892" sldId="346"/>
            <ac:spMk id="2" creationId="{90E70AA4-0D42-0EF0-51A3-24E2927240CC}"/>
          </ac:spMkLst>
        </pc:spChg>
        <pc:spChg chg="del">
          <ac:chgData name="alisha saley" userId="92261b077c2843b1" providerId="LiveId" clId="{A6452C20-F4C9-4A4F-96F6-284DFF9742EA}" dt="2023-06-13T12:59:00.804" v="39126" actId="478"/>
          <ac:spMkLst>
            <pc:docMk/>
            <pc:sldMk cId="334674892" sldId="346"/>
            <ac:spMk id="3" creationId="{F21530FB-D53D-5D0B-5F23-FD5AB699405C}"/>
          </ac:spMkLst>
        </pc:spChg>
        <pc:spChg chg="add del mod">
          <ac:chgData name="alisha saley" userId="92261b077c2843b1" providerId="LiveId" clId="{A6452C20-F4C9-4A4F-96F6-284DFF9742EA}" dt="2023-06-13T12:59:04.126" v="39127" actId="478"/>
          <ac:spMkLst>
            <pc:docMk/>
            <pc:sldMk cId="334674892" sldId="346"/>
            <ac:spMk id="7" creationId="{D1591952-6D88-A020-D3D1-0B468233FB54}"/>
          </ac:spMkLst>
        </pc:spChg>
        <pc:spChg chg="add mod">
          <ac:chgData name="alisha saley" userId="92261b077c2843b1" providerId="LiveId" clId="{A6452C20-F4C9-4A4F-96F6-284DFF9742EA}" dt="2023-06-13T15:34:00.730" v="43170" actId="14100"/>
          <ac:spMkLst>
            <pc:docMk/>
            <pc:sldMk cId="334674892" sldId="346"/>
            <ac:spMk id="10" creationId="{F4F89560-D324-1CA1-AE4B-5E442C2CC606}"/>
          </ac:spMkLst>
        </pc:spChg>
        <pc:spChg chg="add del mod">
          <ac:chgData name="alisha saley" userId="92261b077c2843b1" providerId="LiveId" clId="{A6452C20-F4C9-4A4F-96F6-284DFF9742EA}" dt="2023-06-13T15:33:53.257" v="43167" actId="478"/>
          <ac:spMkLst>
            <pc:docMk/>
            <pc:sldMk cId="334674892" sldId="346"/>
            <ac:spMk id="14" creationId="{878319D3-FFC5-7C6C-CBB1-8052D2BB8D00}"/>
          </ac:spMkLst>
        </pc:spChg>
        <pc:grpChg chg="add mod">
          <ac:chgData name="alisha saley" userId="92261b077c2843b1" providerId="LiveId" clId="{A6452C20-F4C9-4A4F-96F6-284DFF9742EA}" dt="2023-06-13T15:34:27.588" v="43177" actId="1076"/>
          <ac:grpSpMkLst>
            <pc:docMk/>
            <pc:sldMk cId="334674892" sldId="346"/>
            <ac:grpSpMk id="11" creationId="{C588ACEB-17A1-3374-E91F-DA64053F1DAE}"/>
          </ac:grpSpMkLst>
        </pc:grpChg>
        <pc:picChg chg="add mod modCrop">
          <ac:chgData name="alisha saley" userId="92261b077c2843b1" providerId="LiveId" clId="{A6452C20-F4C9-4A4F-96F6-284DFF9742EA}" dt="2023-06-13T15:34:08.673" v="43172" actId="1076"/>
          <ac:picMkLst>
            <pc:docMk/>
            <pc:sldMk cId="334674892" sldId="346"/>
            <ac:picMk id="5" creationId="{C07192E6-39CC-1BF8-1306-7EC069A67C1E}"/>
          </ac:picMkLst>
        </pc:picChg>
        <pc:picChg chg="add del mod modCrop">
          <ac:chgData name="alisha saley" userId="92261b077c2843b1" providerId="LiveId" clId="{A6452C20-F4C9-4A4F-96F6-284DFF9742EA}" dt="2023-06-13T13:13:55.144" v="39385" actId="21"/>
          <ac:picMkLst>
            <pc:docMk/>
            <pc:sldMk cId="334674892" sldId="346"/>
            <ac:picMk id="9" creationId="{9D4E9425-61A5-6B9E-0E92-1FA006FD0711}"/>
          </ac:picMkLst>
        </pc:picChg>
        <pc:picChg chg="mod">
          <ac:chgData name="alisha saley" userId="92261b077c2843b1" providerId="LiveId" clId="{A6452C20-F4C9-4A4F-96F6-284DFF9742EA}" dt="2023-06-13T15:22:09.749" v="43085"/>
          <ac:picMkLst>
            <pc:docMk/>
            <pc:sldMk cId="334674892" sldId="346"/>
            <ac:picMk id="12" creationId="{36ED53E9-C456-59F3-737A-DF0653C83DA2}"/>
          </ac:picMkLst>
        </pc:picChg>
        <pc:picChg chg="mod">
          <ac:chgData name="alisha saley" userId="92261b077c2843b1" providerId="LiveId" clId="{A6452C20-F4C9-4A4F-96F6-284DFF9742EA}" dt="2023-06-13T15:22:09.749" v="43085"/>
          <ac:picMkLst>
            <pc:docMk/>
            <pc:sldMk cId="334674892" sldId="346"/>
            <ac:picMk id="13" creationId="{4684865D-5F51-62E2-A99F-E5C73CF18EB4}"/>
          </ac:picMkLst>
        </pc:picChg>
      </pc:sldChg>
      <pc:sldChg chg="modSp add del mod">
        <pc:chgData name="alisha saley" userId="92261b077c2843b1" providerId="LiveId" clId="{A6452C20-F4C9-4A4F-96F6-284DFF9742EA}" dt="2023-06-13T13:27:36.586" v="39424" actId="47"/>
        <pc:sldMkLst>
          <pc:docMk/>
          <pc:sldMk cId="2364177676" sldId="347"/>
        </pc:sldMkLst>
        <pc:spChg chg="mod">
          <ac:chgData name="alisha saley" userId="92261b077c2843b1" providerId="LiveId" clId="{A6452C20-F4C9-4A4F-96F6-284DFF9742EA}" dt="2023-06-13T12:22:46.380" v="38798" actId="20577"/>
          <ac:spMkLst>
            <pc:docMk/>
            <pc:sldMk cId="2364177676" sldId="347"/>
            <ac:spMk id="2" creationId="{90E70AA4-0D42-0EF0-51A3-24E2927240CC}"/>
          </ac:spMkLst>
        </pc:spChg>
      </pc:sldChg>
      <pc:sldChg chg="addSp delSp modSp add del mod ord">
        <pc:chgData name="alisha saley" userId="92261b077c2843b1" providerId="LiveId" clId="{A6452C20-F4C9-4A4F-96F6-284DFF9742EA}" dt="2023-06-13T15:22:49.695" v="43092" actId="47"/>
        <pc:sldMkLst>
          <pc:docMk/>
          <pc:sldMk cId="1486159257" sldId="348"/>
        </pc:sldMkLst>
        <pc:spChg chg="mod">
          <ac:chgData name="alisha saley" userId="92261b077c2843b1" providerId="LiveId" clId="{A6452C20-F4C9-4A4F-96F6-284DFF9742EA}" dt="2023-06-13T15:16:10.610" v="43045" actId="20577"/>
          <ac:spMkLst>
            <pc:docMk/>
            <pc:sldMk cId="1486159257" sldId="348"/>
            <ac:spMk id="2" creationId="{90E70AA4-0D42-0EF0-51A3-24E2927240CC}"/>
          </ac:spMkLst>
        </pc:spChg>
        <pc:spChg chg="add del mod">
          <ac:chgData name="alisha saley" userId="92261b077c2843b1" providerId="LiveId" clId="{A6452C20-F4C9-4A4F-96F6-284DFF9742EA}" dt="2023-06-13T13:49:01.682" v="41218" actId="478"/>
          <ac:spMkLst>
            <pc:docMk/>
            <pc:sldMk cId="1486159257" sldId="348"/>
            <ac:spMk id="6" creationId="{EEF93AA0-2396-C7DF-7A4F-D5D781ACAA87}"/>
          </ac:spMkLst>
        </pc:spChg>
        <pc:spChg chg="add mod">
          <ac:chgData name="alisha saley" userId="92261b077c2843b1" providerId="LiveId" clId="{A6452C20-F4C9-4A4F-96F6-284DFF9742EA}" dt="2023-06-13T14:22:41.762" v="42964" actId="14100"/>
          <ac:spMkLst>
            <pc:docMk/>
            <pc:sldMk cId="1486159257" sldId="348"/>
            <ac:spMk id="10" creationId="{C178070C-B39D-10DF-B62A-5CFB6CC3EAB9}"/>
          </ac:spMkLst>
        </pc:spChg>
        <pc:grpChg chg="del">
          <ac:chgData name="alisha saley" userId="92261b077c2843b1" providerId="LiveId" clId="{A6452C20-F4C9-4A4F-96F6-284DFF9742EA}" dt="2023-06-13T13:08:26.450" v="39131" actId="478"/>
          <ac:grpSpMkLst>
            <pc:docMk/>
            <pc:sldMk cId="1486159257" sldId="348"/>
            <ac:grpSpMk id="9" creationId="{A85B8982-556D-7222-F760-D9A43A995C9C}"/>
          </ac:grpSpMkLst>
        </pc:grpChg>
        <pc:picChg chg="add del mod modCrop">
          <ac:chgData name="alisha saley" userId="92261b077c2843b1" providerId="LiveId" clId="{A6452C20-F4C9-4A4F-96F6-284DFF9742EA}" dt="2023-06-13T15:15:48.204" v="43038" actId="478"/>
          <ac:picMkLst>
            <pc:docMk/>
            <pc:sldMk cId="1486159257" sldId="348"/>
            <ac:picMk id="4" creationId="{47A18742-3E2F-8779-55FC-A557E6D46F29}"/>
          </ac:picMkLst>
        </pc:picChg>
        <pc:picChg chg="add del mod">
          <ac:chgData name="alisha saley" userId="92261b077c2843b1" providerId="LiveId" clId="{A6452C20-F4C9-4A4F-96F6-284DFF9742EA}" dt="2023-06-13T13:48:59.336" v="41217" actId="478"/>
          <ac:picMkLst>
            <pc:docMk/>
            <pc:sldMk cId="1486159257" sldId="348"/>
            <ac:picMk id="5" creationId="{E6826EA8-35A0-C552-BFEC-CC32E0057023}"/>
          </ac:picMkLst>
        </pc:picChg>
        <pc:picChg chg="del">
          <ac:chgData name="alisha saley" userId="92261b077c2843b1" providerId="LiveId" clId="{A6452C20-F4C9-4A4F-96F6-284DFF9742EA}" dt="2023-06-13T13:08:29.548" v="39133" actId="478"/>
          <ac:picMkLst>
            <pc:docMk/>
            <pc:sldMk cId="1486159257" sldId="348"/>
            <ac:picMk id="11" creationId="{3A715D21-ACCA-AD0E-A918-684EF0856996}"/>
          </ac:picMkLst>
        </pc:picChg>
        <pc:picChg chg="add mod modCrop">
          <ac:chgData name="alisha saley" userId="92261b077c2843b1" providerId="LiveId" clId="{A6452C20-F4C9-4A4F-96F6-284DFF9742EA}" dt="2023-06-13T15:16:03.213" v="43044" actId="1076"/>
          <ac:picMkLst>
            <pc:docMk/>
            <pc:sldMk cId="1486159257" sldId="348"/>
            <ac:picMk id="13" creationId="{6774EEA5-D6E5-87D0-E31F-565AAD330304}"/>
          </ac:picMkLst>
        </pc:picChg>
      </pc:sldChg>
      <pc:sldChg chg="addSp delSp modSp add mod ord">
        <pc:chgData name="alisha saley" userId="92261b077c2843b1" providerId="LiveId" clId="{A6452C20-F4C9-4A4F-96F6-284DFF9742EA}" dt="2023-06-13T15:37:02.607" v="43487" actId="20577"/>
        <pc:sldMkLst>
          <pc:docMk/>
          <pc:sldMk cId="1917243498" sldId="349"/>
        </pc:sldMkLst>
        <pc:spChg chg="del mod">
          <ac:chgData name="alisha saley" userId="92261b077c2843b1" providerId="LiveId" clId="{A6452C20-F4C9-4A4F-96F6-284DFF9742EA}" dt="2023-06-13T15:35:48.204" v="43384" actId="478"/>
          <ac:spMkLst>
            <pc:docMk/>
            <pc:sldMk cId="1917243498" sldId="349"/>
            <ac:spMk id="2" creationId="{90E70AA4-0D42-0EF0-51A3-24E2927240CC}"/>
          </ac:spMkLst>
        </pc:spChg>
        <pc:spChg chg="add mod">
          <ac:chgData name="alisha saley" userId="92261b077c2843b1" providerId="LiveId" clId="{A6452C20-F4C9-4A4F-96F6-284DFF9742EA}" dt="2023-06-13T15:37:02.607" v="43487" actId="20577"/>
          <ac:spMkLst>
            <pc:docMk/>
            <pc:sldMk cId="1917243498" sldId="349"/>
            <ac:spMk id="6" creationId="{50059986-38A7-BFBC-D5A8-1012965C56FB}"/>
          </ac:spMkLst>
        </pc:spChg>
        <pc:spChg chg="add del mod">
          <ac:chgData name="alisha saley" userId="92261b077c2843b1" providerId="LiveId" clId="{A6452C20-F4C9-4A4F-96F6-284DFF9742EA}" dt="2023-06-13T15:35:51.597" v="43385" actId="478"/>
          <ac:spMkLst>
            <pc:docMk/>
            <pc:sldMk cId="1917243498" sldId="349"/>
            <ac:spMk id="12" creationId="{812FA4C3-BDDA-7674-967A-0E6FB17DD17C}"/>
          </ac:spMkLst>
        </pc:spChg>
        <pc:spChg chg="add mod">
          <ac:chgData name="alisha saley" userId="92261b077c2843b1" providerId="LiveId" clId="{A6452C20-F4C9-4A4F-96F6-284DFF9742EA}" dt="2023-06-13T15:36:49.680" v="43478" actId="20577"/>
          <ac:spMkLst>
            <pc:docMk/>
            <pc:sldMk cId="1917243498" sldId="349"/>
            <ac:spMk id="13" creationId="{2FC081B0-9672-3D7C-929C-D05B7765097D}"/>
          </ac:spMkLst>
        </pc:spChg>
        <pc:picChg chg="add del mod modCrop">
          <ac:chgData name="alisha saley" userId="92261b077c2843b1" providerId="LiveId" clId="{A6452C20-F4C9-4A4F-96F6-284DFF9742EA}" dt="2023-06-13T15:16:47.199" v="43046" actId="478"/>
          <ac:picMkLst>
            <pc:docMk/>
            <pc:sldMk cId="1917243498" sldId="349"/>
            <ac:picMk id="4" creationId="{E75ED177-CC50-1916-6FE3-CD958E06D133}"/>
          </ac:picMkLst>
        </pc:picChg>
        <pc:picChg chg="del">
          <ac:chgData name="alisha saley" userId="92261b077c2843b1" providerId="LiveId" clId="{A6452C20-F4C9-4A4F-96F6-284DFF9742EA}" dt="2023-06-13T13:11:56.432" v="39299" actId="478"/>
          <ac:picMkLst>
            <pc:docMk/>
            <pc:sldMk cId="1917243498" sldId="349"/>
            <ac:picMk id="5" creationId="{C07192E6-39CC-1BF8-1306-7EC069A67C1E}"/>
          </ac:picMkLst>
        </pc:picChg>
        <pc:picChg chg="add mod modCrop">
          <ac:chgData name="alisha saley" userId="92261b077c2843b1" providerId="LiveId" clId="{A6452C20-F4C9-4A4F-96F6-284DFF9742EA}" dt="2023-06-13T15:35:58.352" v="43387" actId="1076"/>
          <ac:picMkLst>
            <pc:docMk/>
            <pc:sldMk cId="1917243498" sldId="349"/>
            <ac:picMk id="8" creationId="{FC249CE3-B31E-6723-5EDE-DB8E7BF5246A}"/>
          </ac:picMkLst>
        </pc:picChg>
        <pc:picChg chg="add mod modCrop">
          <ac:chgData name="alisha saley" userId="92261b077c2843b1" providerId="LiveId" clId="{A6452C20-F4C9-4A4F-96F6-284DFF9742EA}" dt="2023-06-13T15:36:01.947" v="43388" actId="1076"/>
          <ac:picMkLst>
            <pc:docMk/>
            <pc:sldMk cId="1917243498" sldId="349"/>
            <ac:picMk id="10" creationId="{1D04E95C-7B8B-718C-4896-71E6ECB10AAD}"/>
          </ac:picMkLst>
        </pc:picChg>
      </pc:sldChg>
      <pc:sldChg chg="modSp new mod ord">
        <pc:chgData name="alisha saley" userId="92261b077c2843b1" providerId="LiveId" clId="{A6452C20-F4C9-4A4F-96F6-284DFF9742EA}" dt="2023-06-13T13:53:47.294" v="41352" actId="20577"/>
        <pc:sldMkLst>
          <pc:docMk/>
          <pc:sldMk cId="532746332" sldId="350"/>
        </pc:sldMkLst>
        <pc:spChg chg="mod">
          <ac:chgData name="alisha saley" userId="92261b077c2843b1" providerId="LiveId" clId="{A6452C20-F4C9-4A4F-96F6-284DFF9742EA}" dt="2023-06-13T13:53:47.294" v="41352" actId="20577"/>
          <ac:spMkLst>
            <pc:docMk/>
            <pc:sldMk cId="532746332" sldId="350"/>
            <ac:spMk id="2" creationId="{1C7DB4E5-393A-6209-467F-0EF9B6DA47C3}"/>
          </ac:spMkLst>
        </pc:spChg>
        <pc:spChg chg="mod">
          <ac:chgData name="alisha saley" userId="92261b077c2843b1" providerId="LiveId" clId="{A6452C20-F4C9-4A4F-96F6-284DFF9742EA}" dt="2023-06-13T13:37:30.350" v="39962" actId="14100"/>
          <ac:spMkLst>
            <pc:docMk/>
            <pc:sldMk cId="532746332" sldId="350"/>
            <ac:spMk id="3" creationId="{B3BA7D21-782C-2590-334C-FE25654E8E79}"/>
          </ac:spMkLst>
        </pc:spChg>
      </pc:sldChg>
      <pc:sldChg chg="modSp add mod ord">
        <pc:chgData name="alisha saley" userId="92261b077c2843b1" providerId="LiveId" clId="{A6452C20-F4C9-4A4F-96F6-284DFF9742EA}" dt="2023-06-13T13:53:12.305" v="41345"/>
        <pc:sldMkLst>
          <pc:docMk/>
          <pc:sldMk cId="108649963" sldId="351"/>
        </pc:sldMkLst>
        <pc:spChg chg="mod">
          <ac:chgData name="alisha saley" userId="92261b077c2843b1" providerId="LiveId" clId="{A6452C20-F4C9-4A4F-96F6-284DFF9742EA}" dt="2023-06-13T13:40:45.705" v="40250" actId="20577"/>
          <ac:spMkLst>
            <pc:docMk/>
            <pc:sldMk cId="108649963" sldId="351"/>
            <ac:spMk id="2" creationId="{1C7DB4E5-393A-6209-467F-0EF9B6DA47C3}"/>
          </ac:spMkLst>
        </pc:spChg>
        <pc:spChg chg="mod">
          <ac:chgData name="alisha saley" userId="92261b077c2843b1" providerId="LiveId" clId="{A6452C20-F4C9-4A4F-96F6-284DFF9742EA}" dt="2023-06-13T13:53:12.305" v="41345"/>
          <ac:spMkLst>
            <pc:docMk/>
            <pc:sldMk cId="108649963" sldId="351"/>
            <ac:spMk id="3" creationId="{B3BA7D21-782C-2590-334C-FE25654E8E79}"/>
          </ac:spMkLst>
        </pc:spChg>
      </pc:sldChg>
      <pc:sldChg chg="addSp modSp add mod ord">
        <pc:chgData name="alisha saley" userId="92261b077c2843b1" providerId="LiveId" clId="{A6452C20-F4C9-4A4F-96F6-284DFF9742EA}" dt="2023-06-13T13:44:31.318" v="40736" actId="27636"/>
        <pc:sldMkLst>
          <pc:docMk/>
          <pc:sldMk cId="41237452" sldId="352"/>
        </pc:sldMkLst>
        <pc:spChg chg="mod">
          <ac:chgData name="alisha saley" userId="92261b077c2843b1" providerId="LiveId" clId="{A6452C20-F4C9-4A4F-96F6-284DFF9742EA}" dt="2023-06-13T13:41:52.048" v="40324" actId="20577"/>
          <ac:spMkLst>
            <pc:docMk/>
            <pc:sldMk cId="41237452" sldId="352"/>
            <ac:spMk id="2" creationId="{1C7DB4E5-393A-6209-467F-0EF9B6DA47C3}"/>
          </ac:spMkLst>
        </pc:spChg>
        <pc:spChg chg="mod">
          <ac:chgData name="alisha saley" userId="92261b077c2843b1" providerId="LiveId" clId="{A6452C20-F4C9-4A4F-96F6-284DFF9742EA}" dt="2023-06-13T13:43:37.177" v="40593" actId="14100"/>
          <ac:spMkLst>
            <pc:docMk/>
            <pc:sldMk cId="41237452" sldId="352"/>
            <ac:spMk id="3" creationId="{B3BA7D21-782C-2590-334C-FE25654E8E79}"/>
          </ac:spMkLst>
        </pc:spChg>
        <pc:spChg chg="add mod">
          <ac:chgData name="alisha saley" userId="92261b077c2843b1" providerId="LiveId" clId="{A6452C20-F4C9-4A4F-96F6-284DFF9742EA}" dt="2023-06-13T13:44:31.318" v="40736" actId="27636"/>
          <ac:spMkLst>
            <pc:docMk/>
            <pc:sldMk cId="41237452" sldId="352"/>
            <ac:spMk id="4" creationId="{F9A9B1DC-086F-C962-804C-4F9FF15212CB}"/>
          </ac:spMkLst>
        </pc:spChg>
      </pc:sldChg>
      <pc:sldChg chg="addSp delSp modSp add mod ord">
        <pc:chgData name="alisha saley" userId="92261b077c2843b1" providerId="LiveId" clId="{A6452C20-F4C9-4A4F-96F6-284DFF9742EA}" dt="2023-06-13T15:23:20.071" v="43135" actId="20577"/>
        <pc:sldMkLst>
          <pc:docMk/>
          <pc:sldMk cId="2660468586" sldId="353"/>
        </pc:sldMkLst>
        <pc:spChg chg="mod">
          <ac:chgData name="alisha saley" userId="92261b077c2843b1" providerId="LiveId" clId="{A6452C20-F4C9-4A4F-96F6-284DFF9742EA}" dt="2023-06-13T15:17:27.910" v="43067" actId="20577"/>
          <ac:spMkLst>
            <pc:docMk/>
            <pc:sldMk cId="2660468586" sldId="353"/>
            <ac:spMk id="2" creationId="{1C7DB4E5-393A-6209-467F-0EF9B6DA47C3}"/>
          </ac:spMkLst>
        </pc:spChg>
        <pc:spChg chg="del">
          <ac:chgData name="alisha saley" userId="92261b077c2843b1" providerId="LiveId" clId="{A6452C20-F4C9-4A4F-96F6-284DFF9742EA}" dt="2023-06-13T13:45:46.529" v="40828" actId="478"/>
          <ac:spMkLst>
            <pc:docMk/>
            <pc:sldMk cId="2660468586" sldId="353"/>
            <ac:spMk id="3" creationId="{B3BA7D21-782C-2590-334C-FE25654E8E79}"/>
          </ac:spMkLst>
        </pc:spChg>
        <pc:spChg chg="del">
          <ac:chgData name="alisha saley" userId="92261b077c2843b1" providerId="LiveId" clId="{A6452C20-F4C9-4A4F-96F6-284DFF9742EA}" dt="2023-06-13T13:45:52.157" v="40830" actId="478"/>
          <ac:spMkLst>
            <pc:docMk/>
            <pc:sldMk cId="2660468586" sldId="353"/>
            <ac:spMk id="4" creationId="{F9A9B1DC-086F-C962-804C-4F9FF15212CB}"/>
          </ac:spMkLst>
        </pc:spChg>
        <pc:spChg chg="add del mod">
          <ac:chgData name="alisha saley" userId="92261b077c2843b1" providerId="LiveId" clId="{A6452C20-F4C9-4A4F-96F6-284DFF9742EA}" dt="2023-06-13T13:45:49.530" v="40829" actId="478"/>
          <ac:spMkLst>
            <pc:docMk/>
            <pc:sldMk cId="2660468586" sldId="353"/>
            <ac:spMk id="6" creationId="{21EFD4AE-B63D-FA0A-0F39-7895EF3B02E0}"/>
          </ac:spMkLst>
        </pc:spChg>
        <pc:spChg chg="add mod">
          <ac:chgData name="alisha saley" userId="92261b077c2843b1" providerId="LiveId" clId="{A6452C20-F4C9-4A4F-96F6-284DFF9742EA}" dt="2023-06-13T15:23:20.071" v="43135" actId="20577"/>
          <ac:spMkLst>
            <pc:docMk/>
            <pc:sldMk cId="2660468586" sldId="353"/>
            <ac:spMk id="7" creationId="{1487ABAE-0CAD-76BA-C31B-C7E580C3094C}"/>
          </ac:spMkLst>
        </pc:spChg>
      </pc:sldChg>
      <pc:sldChg chg="addSp delSp modSp add mod">
        <pc:chgData name="alisha saley" userId="92261b077c2843b1" providerId="LiveId" clId="{A6452C20-F4C9-4A4F-96F6-284DFF9742EA}" dt="2023-06-13T17:16:31.574" v="46950" actId="20577"/>
        <pc:sldMkLst>
          <pc:docMk/>
          <pc:sldMk cId="3245705221" sldId="354"/>
        </pc:sldMkLst>
        <pc:spChg chg="del">
          <ac:chgData name="alisha saley" userId="92261b077c2843b1" providerId="LiveId" clId="{A6452C20-F4C9-4A4F-96F6-284DFF9742EA}" dt="2023-06-13T15:26:40.690" v="43140" actId="478"/>
          <ac:spMkLst>
            <pc:docMk/>
            <pc:sldMk cId="3245705221" sldId="354"/>
            <ac:spMk id="2" creationId="{90E70AA4-0D42-0EF0-51A3-24E2927240CC}"/>
          </ac:spMkLst>
        </pc:spChg>
        <pc:spChg chg="add del mod">
          <ac:chgData name="alisha saley" userId="92261b077c2843b1" providerId="LiveId" clId="{A6452C20-F4C9-4A4F-96F6-284DFF9742EA}" dt="2023-06-13T15:26:43.473" v="43141" actId="478"/>
          <ac:spMkLst>
            <pc:docMk/>
            <pc:sldMk cId="3245705221" sldId="354"/>
            <ac:spMk id="4" creationId="{1C521CBE-288A-9AB2-99B8-429E38D25352}"/>
          </ac:spMkLst>
        </pc:spChg>
        <pc:spChg chg="del">
          <ac:chgData name="alisha saley" userId="92261b077c2843b1" providerId="LiveId" clId="{A6452C20-F4C9-4A4F-96F6-284DFF9742EA}" dt="2023-06-13T15:26:36.218" v="43139" actId="478"/>
          <ac:spMkLst>
            <pc:docMk/>
            <pc:sldMk cId="3245705221" sldId="354"/>
            <ac:spMk id="6" creationId="{50059986-38A7-BFBC-D5A8-1012965C56FB}"/>
          </ac:spMkLst>
        </pc:spChg>
        <pc:spChg chg="add del mod">
          <ac:chgData name="alisha saley" userId="92261b077c2843b1" providerId="LiveId" clId="{A6452C20-F4C9-4A4F-96F6-284DFF9742EA}" dt="2023-06-13T15:26:45.005" v="43142" actId="478"/>
          <ac:spMkLst>
            <pc:docMk/>
            <pc:sldMk cId="3245705221" sldId="354"/>
            <ac:spMk id="7" creationId="{65FC89CB-F7AF-0FBC-D48B-1A4CD53B3DAF}"/>
          </ac:spMkLst>
        </pc:spChg>
        <pc:spChg chg="add mod">
          <ac:chgData name="alisha saley" userId="92261b077c2843b1" providerId="LiveId" clId="{A6452C20-F4C9-4A4F-96F6-284DFF9742EA}" dt="2023-06-13T17:16:31.574" v="46950" actId="20577"/>
          <ac:spMkLst>
            <pc:docMk/>
            <pc:sldMk cId="3245705221" sldId="354"/>
            <ac:spMk id="16" creationId="{3F1862D6-176A-E954-579D-3CFDE871AEA3}"/>
          </ac:spMkLst>
        </pc:spChg>
        <pc:spChg chg="add mod">
          <ac:chgData name="alisha saley" userId="92261b077c2843b1" providerId="LiveId" clId="{A6452C20-F4C9-4A4F-96F6-284DFF9742EA}" dt="2023-06-13T15:40:23.401" v="43644"/>
          <ac:spMkLst>
            <pc:docMk/>
            <pc:sldMk cId="3245705221" sldId="354"/>
            <ac:spMk id="17" creationId="{B2B5BB16-6458-F7EF-99E0-CD4B47ACC224}"/>
          </ac:spMkLst>
        </pc:spChg>
        <pc:picChg chg="del">
          <ac:chgData name="alisha saley" userId="92261b077c2843b1" providerId="LiveId" clId="{A6452C20-F4C9-4A4F-96F6-284DFF9742EA}" dt="2023-06-13T15:26:32.747" v="43137" actId="478"/>
          <ac:picMkLst>
            <pc:docMk/>
            <pc:sldMk cId="3245705221" sldId="354"/>
            <ac:picMk id="8" creationId="{FC249CE3-B31E-6723-5EDE-DB8E7BF5246A}"/>
          </ac:picMkLst>
        </pc:picChg>
        <pc:picChg chg="del">
          <ac:chgData name="alisha saley" userId="92261b077c2843b1" providerId="LiveId" clId="{A6452C20-F4C9-4A4F-96F6-284DFF9742EA}" dt="2023-06-13T15:26:34.060" v="43138" actId="478"/>
          <ac:picMkLst>
            <pc:docMk/>
            <pc:sldMk cId="3245705221" sldId="354"/>
            <ac:picMk id="10" creationId="{1D04E95C-7B8B-718C-4896-71E6ECB10AAD}"/>
          </ac:picMkLst>
        </pc:picChg>
        <pc:picChg chg="add del">
          <ac:chgData name="alisha saley" userId="92261b077c2843b1" providerId="LiveId" clId="{A6452C20-F4C9-4A4F-96F6-284DFF9742EA}" dt="2023-06-13T15:26:52.540" v="43144" actId="478"/>
          <ac:picMkLst>
            <pc:docMk/>
            <pc:sldMk cId="3245705221" sldId="354"/>
            <ac:picMk id="11" creationId="{8E94B3F2-A2A0-2CB5-A7AA-7E6B625F460D}"/>
          </ac:picMkLst>
        </pc:picChg>
        <pc:picChg chg="add mod modCrop">
          <ac:chgData name="alisha saley" userId="92261b077c2843b1" providerId="LiveId" clId="{A6452C20-F4C9-4A4F-96F6-284DFF9742EA}" dt="2023-06-13T15:37:26.384" v="43491" actId="1076"/>
          <ac:picMkLst>
            <pc:docMk/>
            <pc:sldMk cId="3245705221" sldId="354"/>
            <ac:picMk id="13" creationId="{34B8B06F-7933-036C-E598-0C38CC0D3A81}"/>
          </ac:picMkLst>
        </pc:picChg>
        <pc:picChg chg="add mod modCrop">
          <ac:chgData name="alisha saley" userId="92261b077c2843b1" providerId="LiveId" clId="{A6452C20-F4C9-4A4F-96F6-284DFF9742EA}" dt="2023-06-13T15:37:21.616" v="43490" actId="1076"/>
          <ac:picMkLst>
            <pc:docMk/>
            <pc:sldMk cId="3245705221" sldId="354"/>
            <ac:picMk id="15" creationId="{D32EC369-B588-C479-05B1-C10BCFCD5AC2}"/>
          </ac:picMkLst>
        </pc:picChg>
      </pc:sldChg>
      <pc:sldChg chg="modSp add del mod ord">
        <pc:chgData name="alisha saley" userId="92261b077c2843b1" providerId="LiveId" clId="{A6452C20-F4C9-4A4F-96F6-284DFF9742EA}" dt="2023-06-13T15:22:37.704" v="43091" actId="47"/>
        <pc:sldMkLst>
          <pc:docMk/>
          <pc:sldMk cId="3964208518" sldId="354"/>
        </pc:sldMkLst>
        <pc:spChg chg="mod">
          <ac:chgData name="alisha saley" userId="92261b077c2843b1" providerId="LiveId" clId="{A6452C20-F4C9-4A4F-96F6-284DFF9742EA}" dt="2023-06-13T13:48:06.959" v="41188" actId="20577"/>
          <ac:spMkLst>
            <pc:docMk/>
            <pc:sldMk cId="3964208518" sldId="354"/>
            <ac:spMk id="2" creationId="{1C7DB4E5-393A-6209-467F-0EF9B6DA47C3}"/>
          </ac:spMkLst>
        </pc:spChg>
        <pc:spChg chg="mod">
          <ac:chgData name="alisha saley" userId="92261b077c2843b1" providerId="LiveId" clId="{A6452C20-F4C9-4A4F-96F6-284DFF9742EA}" dt="2023-06-13T13:49:12.411" v="41219"/>
          <ac:spMkLst>
            <pc:docMk/>
            <pc:sldMk cId="3964208518" sldId="354"/>
            <ac:spMk id="7" creationId="{1487ABAE-0CAD-76BA-C31B-C7E580C3094C}"/>
          </ac:spMkLst>
        </pc:spChg>
      </pc:sldChg>
      <pc:sldChg chg="delSp modSp new mod">
        <pc:chgData name="alisha saley" userId="92261b077c2843b1" providerId="LiveId" clId="{A6452C20-F4C9-4A4F-96F6-284DFF9742EA}" dt="2023-06-13T16:33:29.425" v="43746" actId="14100"/>
        <pc:sldMkLst>
          <pc:docMk/>
          <pc:sldMk cId="238711374" sldId="355"/>
        </pc:sldMkLst>
        <pc:spChg chg="mod">
          <ac:chgData name="alisha saley" userId="92261b077c2843b1" providerId="LiveId" clId="{A6452C20-F4C9-4A4F-96F6-284DFF9742EA}" dt="2023-06-13T16:33:29.425" v="43746" actId="14100"/>
          <ac:spMkLst>
            <pc:docMk/>
            <pc:sldMk cId="238711374" sldId="355"/>
            <ac:spMk id="2" creationId="{A09D015B-8663-FFC4-52A3-F661E824501E}"/>
          </ac:spMkLst>
        </pc:spChg>
        <pc:spChg chg="del">
          <ac:chgData name="alisha saley" userId="92261b077c2843b1" providerId="LiveId" clId="{A6452C20-F4C9-4A4F-96F6-284DFF9742EA}" dt="2023-06-13T16:32:42.039" v="43738" actId="478"/>
          <ac:spMkLst>
            <pc:docMk/>
            <pc:sldMk cId="238711374" sldId="355"/>
            <ac:spMk id="3" creationId="{1C9D3FE5-A70F-3DDE-409B-3CA8AD333025}"/>
          </ac:spMkLst>
        </pc:spChg>
      </pc:sldChg>
      <pc:sldChg chg="addSp delSp modSp add del mod ord modShow">
        <pc:chgData name="alisha saley" userId="92261b077c2843b1" providerId="LiveId" clId="{A6452C20-F4C9-4A4F-96F6-284DFF9742EA}" dt="2023-06-13T14:13:18.610" v="42599" actId="47"/>
        <pc:sldMkLst>
          <pc:docMk/>
          <pc:sldMk cId="3436159204" sldId="355"/>
        </pc:sldMkLst>
        <pc:spChg chg="del">
          <ac:chgData name="alisha saley" userId="92261b077c2843b1" providerId="LiveId" clId="{A6452C20-F4C9-4A4F-96F6-284DFF9742EA}" dt="2023-06-13T13:50:14.871" v="41236" actId="478"/>
          <ac:spMkLst>
            <pc:docMk/>
            <pc:sldMk cId="3436159204" sldId="355"/>
            <ac:spMk id="2" creationId="{1C7DB4E5-393A-6209-467F-0EF9B6DA47C3}"/>
          </ac:spMkLst>
        </pc:spChg>
        <pc:spChg chg="add mod">
          <ac:chgData name="alisha saley" userId="92261b077c2843b1" providerId="LiveId" clId="{A6452C20-F4C9-4A4F-96F6-284DFF9742EA}" dt="2023-06-13T13:50:30.852" v="41259" actId="20577"/>
          <ac:spMkLst>
            <pc:docMk/>
            <pc:sldMk cId="3436159204" sldId="355"/>
            <ac:spMk id="3" creationId="{0F13E7D9-C15B-6980-BA3E-136565ADB48F}"/>
          </ac:spMkLst>
        </pc:spChg>
        <pc:spChg chg="add del mod">
          <ac:chgData name="alisha saley" userId="92261b077c2843b1" providerId="LiveId" clId="{A6452C20-F4C9-4A4F-96F6-284DFF9742EA}" dt="2023-06-13T13:50:18.639" v="41238" actId="478"/>
          <ac:spMkLst>
            <pc:docMk/>
            <pc:sldMk cId="3436159204" sldId="355"/>
            <ac:spMk id="5" creationId="{19AABF71-C69C-070B-3E2F-8FFFF2A13E88}"/>
          </ac:spMkLst>
        </pc:spChg>
        <pc:spChg chg="del">
          <ac:chgData name="alisha saley" userId="92261b077c2843b1" providerId="LiveId" clId="{A6452C20-F4C9-4A4F-96F6-284DFF9742EA}" dt="2023-06-13T13:50:36.635" v="41260" actId="478"/>
          <ac:spMkLst>
            <pc:docMk/>
            <pc:sldMk cId="3436159204" sldId="355"/>
            <ac:spMk id="7" creationId="{1487ABAE-0CAD-76BA-C31B-C7E580C3094C}"/>
          </ac:spMkLst>
        </pc:spChg>
        <pc:spChg chg="add del mod">
          <ac:chgData name="alisha saley" userId="92261b077c2843b1" providerId="LiveId" clId="{A6452C20-F4C9-4A4F-96F6-284DFF9742EA}" dt="2023-06-13T13:50:50.188" v="41261" actId="478"/>
          <ac:spMkLst>
            <pc:docMk/>
            <pc:sldMk cId="3436159204" sldId="355"/>
            <ac:spMk id="8" creationId="{CC85B4E2-E696-0A08-7AB4-40A8A6A947F4}"/>
          </ac:spMkLst>
        </pc:spChg>
        <pc:spChg chg="add mod">
          <ac:chgData name="alisha saley" userId="92261b077c2843b1" providerId="LiveId" clId="{A6452C20-F4C9-4A4F-96F6-284DFF9742EA}" dt="2023-06-13T13:52:23.490" v="41344" actId="20577"/>
          <ac:spMkLst>
            <pc:docMk/>
            <pc:sldMk cId="3436159204" sldId="355"/>
            <ac:spMk id="9" creationId="{441FCA2D-04FB-4E8D-471F-BE8654AB5655}"/>
          </ac:spMkLst>
        </pc:spChg>
      </pc:sldChg>
      <pc:sldChg chg="addSp modSp add mod">
        <pc:chgData name="alisha saley" userId="92261b077c2843b1" providerId="LiveId" clId="{A6452C20-F4C9-4A4F-96F6-284DFF9742EA}" dt="2023-06-13T16:41:26.253" v="44543" actId="14100"/>
        <pc:sldMkLst>
          <pc:docMk/>
          <pc:sldMk cId="4154052189" sldId="356"/>
        </pc:sldMkLst>
        <pc:spChg chg="add mod">
          <ac:chgData name="alisha saley" userId="92261b077c2843b1" providerId="LiveId" clId="{A6452C20-F4C9-4A4F-96F6-284DFF9742EA}" dt="2023-06-13T16:41:26.253" v="44543" actId="14100"/>
          <ac:spMkLst>
            <pc:docMk/>
            <pc:sldMk cId="4154052189" sldId="356"/>
            <ac:spMk id="2" creationId="{A2FFD623-798D-79DB-4F40-29C95965A864}"/>
          </ac:spMkLst>
        </pc:spChg>
        <pc:spChg chg="mod">
          <ac:chgData name="alisha saley" userId="92261b077c2843b1" providerId="LiveId" clId="{A6452C20-F4C9-4A4F-96F6-284DFF9742EA}" dt="2023-06-13T16:33:55.831" v="43777" actId="13926"/>
          <ac:spMkLst>
            <pc:docMk/>
            <pc:sldMk cId="4154052189" sldId="356"/>
            <ac:spMk id="3" creationId="{BA05A200-39AF-766E-2D97-8D65962D3F0E}"/>
          </ac:spMkLst>
        </pc:spChg>
      </pc:sldChg>
      <pc:sldChg chg="modSp add mod">
        <pc:chgData name="alisha saley" userId="92261b077c2843b1" providerId="LiveId" clId="{A6452C20-F4C9-4A4F-96F6-284DFF9742EA}" dt="2023-06-13T16:34:34.235" v="43887" actId="13926"/>
        <pc:sldMkLst>
          <pc:docMk/>
          <pc:sldMk cId="2629744262" sldId="357"/>
        </pc:sldMkLst>
        <pc:spChg chg="mod">
          <ac:chgData name="alisha saley" userId="92261b077c2843b1" providerId="LiveId" clId="{A6452C20-F4C9-4A4F-96F6-284DFF9742EA}" dt="2023-06-13T16:34:34.235" v="43887" actId="13926"/>
          <ac:spMkLst>
            <pc:docMk/>
            <pc:sldMk cId="2629744262" sldId="357"/>
            <ac:spMk id="6" creationId="{7E18A69D-D380-DA1E-3812-BC532845CE00}"/>
          </ac:spMkLst>
        </pc:spChg>
      </pc:sldChg>
      <pc:sldChg chg="add del">
        <pc:chgData name="alisha saley" userId="92261b077c2843b1" providerId="LiveId" clId="{A6452C20-F4C9-4A4F-96F6-284DFF9742EA}" dt="2023-06-13T16:34:39.559" v="43888" actId="47"/>
        <pc:sldMkLst>
          <pc:docMk/>
          <pc:sldMk cId="3874960372" sldId="358"/>
        </pc:sldMkLst>
      </pc:sldChg>
      <pc:sldChg chg="addSp modSp add mod">
        <pc:chgData name="alisha saley" userId="92261b077c2843b1" providerId="LiveId" clId="{A6452C20-F4C9-4A4F-96F6-284DFF9742EA}" dt="2023-06-13T16:41:15.303" v="44540" actId="14100"/>
        <pc:sldMkLst>
          <pc:docMk/>
          <pc:sldMk cId="2306278358" sldId="359"/>
        </pc:sldMkLst>
        <pc:spChg chg="add mod">
          <ac:chgData name="alisha saley" userId="92261b077c2843b1" providerId="LiveId" clId="{A6452C20-F4C9-4A4F-96F6-284DFF9742EA}" dt="2023-06-13T16:41:15.303" v="44540" actId="14100"/>
          <ac:spMkLst>
            <pc:docMk/>
            <pc:sldMk cId="2306278358" sldId="359"/>
            <ac:spMk id="2" creationId="{E570B59A-889C-3BE3-B859-3A888ABE743A}"/>
          </ac:spMkLst>
        </pc:spChg>
        <pc:spChg chg="mod">
          <ac:chgData name="alisha saley" userId="92261b077c2843b1" providerId="LiveId" clId="{A6452C20-F4C9-4A4F-96F6-284DFF9742EA}" dt="2023-06-13T16:35:17.349" v="43969" actId="1076"/>
          <ac:spMkLst>
            <pc:docMk/>
            <pc:sldMk cId="2306278358" sldId="359"/>
            <ac:spMk id="9" creationId="{9AB73D10-ABB0-927D-54D0-4B52E0AA04DB}"/>
          </ac:spMkLst>
        </pc:spChg>
      </pc:sldChg>
      <pc:sldChg chg="add del">
        <pc:chgData name="alisha saley" userId="92261b077c2843b1" providerId="LiveId" clId="{A6452C20-F4C9-4A4F-96F6-284DFF9742EA}" dt="2023-06-13T16:35:22.128" v="43970" actId="47"/>
        <pc:sldMkLst>
          <pc:docMk/>
          <pc:sldMk cId="3189804051" sldId="360"/>
        </pc:sldMkLst>
      </pc:sldChg>
      <pc:sldChg chg="addSp modSp add mod">
        <pc:chgData name="alisha saley" userId="92261b077c2843b1" providerId="LiveId" clId="{A6452C20-F4C9-4A4F-96F6-284DFF9742EA}" dt="2023-06-13T16:41:06.401" v="44537" actId="14100"/>
        <pc:sldMkLst>
          <pc:docMk/>
          <pc:sldMk cId="647713247" sldId="361"/>
        </pc:sldMkLst>
        <pc:spChg chg="add mod">
          <ac:chgData name="alisha saley" userId="92261b077c2843b1" providerId="LiveId" clId="{A6452C20-F4C9-4A4F-96F6-284DFF9742EA}" dt="2023-06-13T16:41:06.401" v="44537" actId="14100"/>
          <ac:spMkLst>
            <pc:docMk/>
            <pc:sldMk cId="647713247" sldId="361"/>
            <ac:spMk id="2" creationId="{82F05694-19F0-F5FB-1B17-F3A0367433A4}"/>
          </ac:spMkLst>
        </pc:spChg>
        <pc:spChg chg="mod">
          <ac:chgData name="alisha saley" userId="92261b077c2843b1" providerId="LiveId" clId="{A6452C20-F4C9-4A4F-96F6-284DFF9742EA}" dt="2023-06-13T16:36:38.072" v="44236" actId="20577"/>
          <ac:spMkLst>
            <pc:docMk/>
            <pc:sldMk cId="647713247" sldId="361"/>
            <ac:spMk id="6" creationId="{2A73AB5C-DEAA-B574-9A49-DE7A7A91D435}"/>
          </ac:spMkLst>
        </pc:spChg>
      </pc:sldChg>
      <pc:sldChg chg="addSp delSp modSp add mod">
        <pc:chgData name="alisha saley" userId="92261b077c2843b1" providerId="LiveId" clId="{A6452C20-F4C9-4A4F-96F6-284DFF9742EA}" dt="2023-06-13T16:40:51.324" v="44534" actId="14100"/>
        <pc:sldMkLst>
          <pc:docMk/>
          <pc:sldMk cId="848018710" sldId="362"/>
        </pc:sldMkLst>
        <pc:spChg chg="add mod">
          <ac:chgData name="alisha saley" userId="92261b077c2843b1" providerId="LiveId" clId="{A6452C20-F4C9-4A4F-96F6-284DFF9742EA}" dt="2023-06-13T16:36:58.985" v="44238"/>
          <ac:spMkLst>
            <pc:docMk/>
            <pc:sldMk cId="848018710" sldId="362"/>
            <ac:spMk id="2" creationId="{0A9AE18B-1D30-D87C-8D11-46EA86DD1168}"/>
          </ac:spMkLst>
        </pc:spChg>
        <pc:spChg chg="add mod">
          <ac:chgData name="alisha saley" userId="92261b077c2843b1" providerId="LiveId" clId="{A6452C20-F4C9-4A4F-96F6-284DFF9742EA}" dt="2023-06-13T16:40:51.324" v="44534" actId="14100"/>
          <ac:spMkLst>
            <pc:docMk/>
            <pc:sldMk cId="848018710" sldId="362"/>
            <ac:spMk id="3" creationId="{B57396DD-B11D-E4E7-A618-8469BB64B7D6}"/>
          </ac:spMkLst>
        </pc:spChg>
        <pc:spChg chg="del">
          <ac:chgData name="alisha saley" userId="92261b077c2843b1" providerId="LiveId" clId="{A6452C20-F4C9-4A4F-96F6-284DFF9742EA}" dt="2023-06-13T16:36:58.672" v="44237" actId="478"/>
          <ac:spMkLst>
            <pc:docMk/>
            <pc:sldMk cId="848018710" sldId="362"/>
            <ac:spMk id="12" creationId="{9B822934-EDB9-2AA5-91A5-0A52A6F15680}"/>
          </ac:spMkLst>
        </pc:spChg>
      </pc:sldChg>
      <pc:sldChg chg="add del">
        <pc:chgData name="alisha saley" userId="92261b077c2843b1" providerId="LiveId" clId="{A6452C20-F4C9-4A4F-96F6-284DFF9742EA}" dt="2023-06-13T16:37:02.698" v="44239" actId="47"/>
        <pc:sldMkLst>
          <pc:docMk/>
          <pc:sldMk cId="2573163863" sldId="363"/>
        </pc:sldMkLst>
      </pc:sldChg>
      <pc:sldChg chg="addSp delSp modSp add mod">
        <pc:chgData name="alisha saley" userId="92261b077c2843b1" providerId="LiveId" clId="{A6452C20-F4C9-4A4F-96F6-284DFF9742EA}" dt="2023-06-13T16:38:33.215" v="44348" actId="20577"/>
        <pc:sldMkLst>
          <pc:docMk/>
          <pc:sldMk cId="175775658" sldId="364"/>
        </pc:sldMkLst>
        <pc:spChg chg="del">
          <ac:chgData name="alisha saley" userId="92261b077c2843b1" providerId="LiveId" clId="{A6452C20-F4C9-4A4F-96F6-284DFF9742EA}" dt="2023-06-13T16:38:24.484" v="44344" actId="478"/>
          <ac:spMkLst>
            <pc:docMk/>
            <pc:sldMk cId="175775658" sldId="364"/>
            <ac:spMk id="2" creationId="{90E70AA4-0D42-0EF0-51A3-24E2927240CC}"/>
          </ac:spMkLst>
        </pc:spChg>
        <pc:spChg chg="add mod">
          <ac:chgData name="alisha saley" userId="92261b077c2843b1" providerId="LiveId" clId="{A6452C20-F4C9-4A4F-96F6-284DFF9742EA}" dt="2023-06-13T16:38:33.215" v="44348" actId="20577"/>
          <ac:spMkLst>
            <pc:docMk/>
            <pc:sldMk cId="175775658" sldId="364"/>
            <ac:spMk id="3" creationId="{819B3A32-0349-9F2C-4DAC-BCF11B12BE6F}"/>
          </ac:spMkLst>
        </pc:spChg>
        <pc:spChg chg="add del mod">
          <ac:chgData name="alisha saley" userId="92261b077c2843b1" providerId="LiveId" clId="{A6452C20-F4C9-4A4F-96F6-284DFF9742EA}" dt="2023-06-13T16:38:27.876" v="44345" actId="478"/>
          <ac:spMkLst>
            <pc:docMk/>
            <pc:sldMk cId="175775658" sldId="364"/>
            <ac:spMk id="6" creationId="{DE773742-76A2-2F06-CBC0-7930EAFC2C4B}"/>
          </ac:spMkLst>
        </pc:spChg>
        <pc:grpChg chg="mod">
          <ac:chgData name="alisha saley" userId="92261b077c2843b1" providerId="LiveId" clId="{A6452C20-F4C9-4A4F-96F6-284DFF9742EA}" dt="2023-06-13T16:37:34.328" v="44271" actId="1076"/>
          <ac:grpSpMkLst>
            <pc:docMk/>
            <pc:sldMk cId="175775658" sldId="364"/>
            <ac:grpSpMk id="11" creationId="{C588ACEB-17A1-3374-E91F-DA64053F1DAE}"/>
          </ac:grpSpMkLst>
        </pc:grpChg>
      </pc:sldChg>
      <pc:sldChg chg="addSp delSp modSp add mod">
        <pc:chgData name="alisha saley" userId="92261b077c2843b1" providerId="LiveId" clId="{A6452C20-F4C9-4A4F-96F6-284DFF9742EA}" dt="2023-06-13T16:40:34.768" v="44531" actId="1076"/>
        <pc:sldMkLst>
          <pc:docMk/>
          <pc:sldMk cId="708626984" sldId="365"/>
        </pc:sldMkLst>
        <pc:spChg chg="add mod">
          <ac:chgData name="alisha saley" userId="92261b077c2843b1" providerId="LiveId" clId="{A6452C20-F4C9-4A4F-96F6-284DFF9742EA}" dt="2023-06-13T16:38:19.036" v="44343" actId="1076"/>
          <ac:spMkLst>
            <pc:docMk/>
            <pc:sldMk cId="708626984" sldId="365"/>
            <ac:spMk id="2" creationId="{B336E12D-6F5A-3A53-43F4-7AD40BA4DCA4}"/>
          </ac:spMkLst>
        </pc:spChg>
        <pc:spChg chg="add del mod">
          <ac:chgData name="alisha saley" userId="92261b077c2843b1" providerId="LiveId" clId="{A6452C20-F4C9-4A4F-96F6-284DFF9742EA}" dt="2023-06-13T16:38:38.799" v="44350" actId="478"/>
          <ac:spMkLst>
            <pc:docMk/>
            <pc:sldMk cId="708626984" sldId="365"/>
            <ac:spMk id="4" creationId="{1B246380-AFCF-838A-E025-AA147E718EBA}"/>
          </ac:spMkLst>
        </pc:spChg>
        <pc:spChg chg="add mod">
          <ac:chgData name="alisha saley" userId="92261b077c2843b1" providerId="LiveId" clId="{A6452C20-F4C9-4A4F-96F6-284DFF9742EA}" dt="2023-06-13T16:40:34.768" v="44531" actId="1076"/>
          <ac:spMkLst>
            <pc:docMk/>
            <pc:sldMk cId="708626984" sldId="365"/>
            <ac:spMk id="5" creationId="{7DAFD257-02BC-788A-3B95-54BA81C3C2B6}"/>
          </ac:spMkLst>
        </pc:spChg>
        <pc:spChg chg="del">
          <ac:chgData name="alisha saley" userId="92261b077c2843b1" providerId="LiveId" clId="{A6452C20-F4C9-4A4F-96F6-284DFF9742EA}" dt="2023-06-13T16:38:37.055" v="44349" actId="478"/>
          <ac:spMkLst>
            <pc:docMk/>
            <pc:sldMk cId="708626984" sldId="365"/>
            <ac:spMk id="13" creationId="{2FC081B0-9672-3D7C-929C-D05B7765097D}"/>
          </ac:spMkLst>
        </pc:spChg>
      </pc:sldChg>
      <pc:sldChg chg="addSp delSp modSp add mod">
        <pc:chgData name="alisha saley" userId="92261b077c2843b1" providerId="LiveId" clId="{A6452C20-F4C9-4A4F-96F6-284DFF9742EA}" dt="2023-06-13T16:40:16.084" v="44527" actId="207"/>
        <pc:sldMkLst>
          <pc:docMk/>
          <pc:sldMk cId="4093947071" sldId="366"/>
        </pc:sldMkLst>
        <pc:spChg chg="add del mod">
          <ac:chgData name="alisha saley" userId="92261b077c2843b1" providerId="LiveId" clId="{A6452C20-F4C9-4A4F-96F6-284DFF9742EA}" dt="2023-06-13T16:39:23.336" v="44514" actId="478"/>
          <ac:spMkLst>
            <pc:docMk/>
            <pc:sldMk cId="4093947071" sldId="366"/>
            <ac:spMk id="3" creationId="{E1AB0B23-0CFC-2E58-BF77-D8091BEB5453}"/>
          </ac:spMkLst>
        </pc:spChg>
        <pc:spChg chg="add mod">
          <ac:chgData name="alisha saley" userId="92261b077c2843b1" providerId="LiveId" clId="{A6452C20-F4C9-4A4F-96F6-284DFF9742EA}" dt="2023-06-13T16:39:35.062" v="44519" actId="122"/>
          <ac:spMkLst>
            <pc:docMk/>
            <pc:sldMk cId="4093947071" sldId="366"/>
            <ac:spMk id="4" creationId="{D38BBF7E-3749-2A9A-9532-33DCB0BBDE5C}"/>
          </ac:spMkLst>
        </pc:spChg>
        <pc:spChg chg="add mod">
          <ac:chgData name="alisha saley" userId="92261b077c2843b1" providerId="LiveId" clId="{A6452C20-F4C9-4A4F-96F6-284DFF9742EA}" dt="2023-06-13T16:40:16.084" v="44527" actId="207"/>
          <ac:spMkLst>
            <pc:docMk/>
            <pc:sldMk cId="4093947071" sldId="366"/>
            <ac:spMk id="5" creationId="{9C53CA21-02CB-C4AE-8799-3BF233F0517A}"/>
          </ac:spMkLst>
        </pc:spChg>
        <pc:spChg chg="del">
          <ac:chgData name="alisha saley" userId="92261b077c2843b1" providerId="LiveId" clId="{A6452C20-F4C9-4A4F-96F6-284DFF9742EA}" dt="2023-06-13T16:38:44.528" v="44351" actId="478"/>
          <ac:spMkLst>
            <pc:docMk/>
            <pc:sldMk cId="4093947071" sldId="366"/>
            <ac:spMk id="16" creationId="{3F1862D6-176A-E954-579D-3CFDE871AEA3}"/>
          </ac:spMkLst>
        </pc:spChg>
      </pc:sldChg>
      <pc:sldChg chg="modSp add mod">
        <pc:chgData name="alisha saley" userId="92261b077c2843b1" providerId="LiveId" clId="{A6452C20-F4C9-4A4F-96F6-284DFF9742EA}" dt="2023-06-13T17:19:30.290" v="47331" actId="20577"/>
        <pc:sldMkLst>
          <pc:docMk/>
          <pc:sldMk cId="660532104" sldId="367"/>
        </pc:sldMkLst>
        <pc:spChg chg="mod">
          <ac:chgData name="alisha saley" userId="92261b077c2843b1" providerId="LiveId" clId="{A6452C20-F4C9-4A4F-96F6-284DFF9742EA}" dt="2023-06-13T17:19:17.268" v="47324" actId="1076"/>
          <ac:spMkLst>
            <pc:docMk/>
            <pc:sldMk cId="660532104" sldId="367"/>
            <ac:spMk id="2" creationId="{65B59A0F-38EC-ED72-2F5A-A68139B664A8}"/>
          </ac:spMkLst>
        </pc:spChg>
        <pc:spChg chg="mod">
          <ac:chgData name="alisha saley" userId="92261b077c2843b1" providerId="LiveId" clId="{A6452C20-F4C9-4A4F-96F6-284DFF9742EA}" dt="2023-06-13T17:19:30.290" v="47331" actId="20577"/>
          <ac:spMkLst>
            <pc:docMk/>
            <pc:sldMk cId="660532104" sldId="367"/>
            <ac:spMk id="3" creationId="{2C2CAD5A-E40D-FDE9-4EF8-D797A55215E0}"/>
          </ac:spMkLst>
        </pc:spChg>
      </pc:sldChg>
      <pc:sldChg chg="modSp new del mod">
        <pc:chgData name="alisha saley" userId="92261b077c2843b1" providerId="LiveId" clId="{A6452C20-F4C9-4A4F-96F6-284DFF9742EA}" dt="2023-06-13T16:51:48.002" v="45039" actId="2696"/>
        <pc:sldMkLst>
          <pc:docMk/>
          <pc:sldMk cId="2184723021" sldId="367"/>
        </pc:sldMkLst>
        <pc:spChg chg="mod">
          <ac:chgData name="alisha saley" userId="92261b077c2843b1" providerId="LiveId" clId="{A6452C20-F4C9-4A4F-96F6-284DFF9742EA}" dt="2023-06-13T16:42:00.746" v="44614" actId="20577"/>
          <ac:spMkLst>
            <pc:docMk/>
            <pc:sldMk cId="2184723021" sldId="367"/>
            <ac:spMk id="2" creationId="{65B59A0F-38EC-ED72-2F5A-A68139B664A8}"/>
          </ac:spMkLst>
        </pc:spChg>
        <pc:spChg chg="mod">
          <ac:chgData name="alisha saley" userId="92261b077c2843b1" providerId="LiveId" clId="{A6452C20-F4C9-4A4F-96F6-284DFF9742EA}" dt="2023-06-13T16:51:44.784" v="45038" actId="20577"/>
          <ac:spMkLst>
            <pc:docMk/>
            <pc:sldMk cId="2184723021" sldId="367"/>
            <ac:spMk id="3" creationId="{2C2CAD5A-E40D-FDE9-4EF8-D797A55215E0}"/>
          </ac:spMkLst>
        </pc:spChg>
      </pc:sldChg>
      <pc:sldChg chg="addSp delSp modSp add del mod">
        <pc:chgData name="alisha saley" userId="92261b077c2843b1" providerId="LiveId" clId="{A6452C20-F4C9-4A4F-96F6-284DFF9742EA}" dt="2023-06-13T17:20:47.598" v="47358" actId="47"/>
        <pc:sldMkLst>
          <pc:docMk/>
          <pc:sldMk cId="3365591702" sldId="368"/>
        </pc:sldMkLst>
        <pc:spChg chg="add del mod">
          <ac:chgData name="alisha saley" userId="92261b077c2843b1" providerId="LiveId" clId="{A6452C20-F4C9-4A4F-96F6-284DFF9742EA}" dt="2023-06-13T17:20:28.674" v="47357" actId="478"/>
          <ac:spMkLst>
            <pc:docMk/>
            <pc:sldMk cId="3365591702" sldId="368"/>
            <ac:spMk id="4" creationId="{3B8B1541-777F-E66A-4297-173D1447197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07.746"/>
    </inkml:context>
    <inkml:brush xml:id="br0">
      <inkml:brushProperty name="width" value="0.025" units="cm"/>
      <inkml:brushProperty name="height" value="0.025" units="cm"/>
    </inkml:brush>
  </inkml:definitions>
  <inkml:trace contextRef="#ctx0" brushRef="#br0">1901 61 919 0 0,'0'0'11887'0'0,"-10"6"-11160"0"0,-39 24 2467 0 0,-64 40 1150 0 0,-17 5-2251 0 0,116-68-2039 0 0,1-1-1 0 0,-1 0 0 0 0,-16 4 0 0 0,-11 5 12 0 0,3-1 261 0 0,-1-2 0 0 0,-64 11 0 0 0,60-15-120 0 0,0-1-1 0 0,-1-3 0 0 0,-77-1 1 0 0,112-4-186 0 0,0-1 1 0 0,0 1 0 0 0,0-2-1 0 0,0 1 1 0 0,0-1-1 0 0,0-1 1 0 0,1 1 0 0 0,-1-1-1 0 0,1-1 1 0 0,-12-8-1 0 0,16 11-10 0 0,0-1-1 0 0,1 0 0 0 0,-1 0 0 0 0,1-1 0 0 0,0 1 0 0 0,-1-1 1 0 0,1 1-1 0 0,1-1 0 0 0,-1 0 0 0 0,1 0 0 0 0,-1-1 0 0 0,1 1 1 0 0,0 0-1 0 0,1-1 0 0 0,-1 1 0 0 0,1-1 0 0 0,0 0 0 0 0,0 1 0 0 0,0-1 1 0 0,1 0-1 0 0,0 1 0 0 0,0-7 0 0 0,1 4 62 0 0,0 0 0 0 0,1 0 0 0 0,0 0 0 0 0,0 1 0 0 0,1-1 0 0 0,0 1 0 0 0,0-1 0 0 0,0 1 0 0 0,1 0 0 0 0,0 0 1 0 0,0 1-1 0 0,1-1 0 0 0,-1 1 0 0 0,1 0 0 0 0,0 0 0 0 0,1 1 0 0 0,10-8 0 0 0,-7 6 37 0 0,0 1 0 0 0,0 0-1 0 0,0 0 1 0 0,1 1 0 0 0,0 0 0 0 0,-1 1 0 0 0,1 0 0 0 0,1 1 0 0 0,-1 0 0 0 0,0 0 0 0 0,16 0-1 0 0,-20 2-72 0 0,0 0 0 0 0,0 1-1 0 0,1 0 1 0 0,-1 0-1 0 0,0 0 1 0 0,0 1-1 0 0,0 0 1 0 0,-1 0-1 0 0,1 0 1 0 0,0 1 0 0 0,-1 0-1 0 0,7 4 1 0 0,-10-5-16 0 0,1 0-1 0 0,0 0 1 0 0,-1 1 0 0 0,1-1 0 0 0,-1 1 0 0 0,0-1 0 0 0,0 1-1 0 0,0 0 1 0 0,0 0 0 0 0,0 0 0 0 0,-1 0 0 0 0,1 1 0 0 0,-1-1 0 0 0,0 0-1 0 0,0 1 1 0 0,0-1 0 0 0,0 0 0 0 0,-1 1 0 0 0,1-1 0 0 0,-1 1-1 0 0,0-1 1 0 0,-1 6 0 0 0,0-2-23 0 0,0 1 0 0 0,-1-1 0 0 0,0 0 0 0 0,-1 0 0 0 0,1 0 0 0 0,-1 0 0 0 0,-1-1 0 0 0,1 1 0 0 0,-1-1 0 0 0,0 0 0 0 0,-1 0 0 0 0,1 0 0 0 0,-1 0 0 0 0,-1-1 0 0 0,-8 8 0 0 0,0-2-7 0 0,0 0 1 0 0,-1-1-1 0 0,-1-1 0 0 0,1 0 1 0 0,-24 9-1 0 0,8-7 11 0 0,-1-1 0 0 0,0-2 0 0 0,0-1 0 0 0,-51 4 0 0 0,45-9 11 0 0,-1-1-1 0 0,0-1 1 0 0,0-3 0 0 0,0-1-1 0 0,-46-11 1 0 0,54 7-11 0 0,0-1 0 0 0,0-1 0 0 0,-50-27 0 0 0,-39-28 0 0 0,88 47 9 0 0,14 8 4 0 0,0 0 1 0 0,1-2 0 0 0,-32-26 0 0 0,-38-41-14 0 0,82 74-649 0 0,1 0 1 0 0,-1-1-1 0 0,-6-10 0 0 0,9 12-90 0 0,0 1 1 0 0,0 0-1 0 0,0-1 0 0 0,1 1 0 0 0,0-1 0 0 0,0 1 0 0 0,0-1 0 0 0,-1-7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09.533"/>
    </inkml:context>
    <inkml:brush xml:id="br0">
      <inkml:brushProperty name="width" value="0.025" units="cm"/>
      <inkml:brushProperty name="height" value="0.025" units="cm"/>
    </inkml:brush>
  </inkml:definitions>
  <inkml:trace contextRef="#ctx0" brushRef="#br0">161 14 3223 0 0,'0'3'21554'0'0,"-2"0"-21172"0"0,0-2-227 0 0,0-1-1 0 0,0 1 1 0 0,0 0-1 0 0,-1 0 1 0 0,1-1-1 0 0,0 0 1 0 0,-1 1-1 0 0,1-1 1 0 0,-1 0-1 0 0,1 0 1 0 0,-4-1-1 0 0,-29-4 653 0 0,28 4-644 0 0,-25-3 388 0 0,24 4-445 0 0,0 0-1 0 0,0-1 0 0 0,1-1 0 0 0,-11-2 0 0 0,14 2-518 0 0,4 1 302 0 0,0 1-1 0 0,0 0 1 0 0,0 0-1 0 0,0 0 0 0 0,0 0 1 0 0,0 0-1 0 0,0 0 1 0 0,0 0-1 0 0,0 0 1 0 0,-1 0-1 0 0,1-1 0 0 0,0 1 1 0 0,0 0-1 0 0,0 0 1 0 0,0 0-1 0 0,0 0 1 0 0,0 0-1 0 0,0 0 0 0 0,0 0 1 0 0,0 0-1 0 0,0-1 1 0 0,0 1-1 0 0,0 0 1 0 0,0 0-1 0 0,0 0 0 0 0,0 0 1 0 0,1 0-1 0 0,-1 0 1 0 0,0 0-1 0 0,0 0 1 0 0,0-1-1 0 0,0 1 0 0 0,0 0 1 0 0,0 0-1 0 0,0 0 1 0 0,0 0-1 0 0,0 0 1 0 0,0 0-1 0 0,0 0 0 0 0,0 0 1 0 0,0 0-1 0 0,1 0 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10.959"/>
    </inkml:context>
    <inkml:brush xml:id="br0">
      <inkml:brushProperty name="width" value="0.025" units="cm"/>
      <inkml:brushProperty name="height" value="0.025" units="cm"/>
    </inkml:brush>
  </inkml:definitions>
  <inkml:trace contextRef="#ctx0" brushRef="#br0">42 0 7399 0 0,'0'0'12754'0'0,"-14"19"-9876"0"0,11-14-2456 0 0,0 0-1 0 0,0 0 1 0 0,0 1-1 0 0,1 0 1 0 0,-1-1-1 0 0,1 1 1 0 0,1 0-1 0 0,-1 0 1 0 0,0 10-1 0 0,0 2-267 0 0,1-1-1 0 0,1 20 0 0 0,6 5-60 0 0,-6-42-216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23.317"/>
    </inkml:context>
    <inkml:brush xml:id="br0">
      <inkml:brushProperty name="width" value="0.025" units="cm"/>
      <inkml:brushProperty name="height" value="0.025" units="cm"/>
    </inkml:brush>
  </inkml:definitions>
  <inkml:trace contextRef="#ctx0" brushRef="#br0">2982 221 2303 0 0,'0'0'10152'0'0,"10"-21"-6145"0"0,-9 18-3702 0 0,0-1 0 0 0,0 1 1 0 0,0 0-1 0 0,-1 0 0 0 0,1 0 1 0 0,-1-1-1 0 0,0 1 0 0 0,0 0 0 0 0,0 0 1 0 0,0 0-1 0 0,0-1 0 0 0,-1 1 0 0 0,0 0 1 0 0,-1-4-1 0 0,1 5-206 0 0,0-1 1 0 0,0 1-1 0 0,-1-1 1 0 0,1 1-1 0 0,-1-1 1 0 0,0 1-1 0 0,1 0 1 0 0,-1 0-1 0 0,0 0 0 0 0,0 0 1 0 0,-1 0-1 0 0,1 0 1 0 0,0 1-1 0 0,-1-1 1 0 0,1 1-1 0 0,-1-1 1 0 0,1 1-1 0 0,-1 0 0 0 0,0 0 1 0 0,1 0-1 0 0,-1 1 1 0 0,0-1-1 0 0,0 0 1 0 0,-4 1-1 0 0,-80-4 1025 0 0,38 2-948 0 0,-40 6-21 0 0,18 0-58 0 0,16 0-58 0 0,14 0-14 0 0,-64 7 311 0 0,-21-6-208 0 0,-43 16 64 0 0,-85 5-192 0 0,164-15 0 0 0,59-8 0 0 0,-45 6 0 0 0,-94-1 0 0 0,164-8 0 0 0,-92-6 0 0 0,85 4 0 0 0,0 0 0 0 0,1-1 0 0 0,-1 0 0 0 0,1-1 0 0 0,-19-9 0 0 0,23 9 0 0 0,2 0 0 0 0,-1-1 0 0 0,0 1 0 0 0,1-2 0 0 0,0 1 0 0 0,0-1 0 0 0,1 0 0 0 0,-7-8 0 0 0,9 11 0 0 0,1 0 0 0 0,0 0 0 0 0,1 0 0 0 0,-1 0 0 0 0,0 0 0 0 0,1 0 0 0 0,-1 0 0 0 0,1 0 0 0 0,0-1 0 0 0,0 1 0 0 0,0 0 0 0 0,1-1 0 0 0,-1 1 0 0 0,1-1 0 0 0,0 1 0 0 0,0-1 0 0 0,0 1 0 0 0,0-1 0 0 0,1 1 0 0 0,-1 0 0 0 0,3-7 0 0 0,-2 7 5 0 0,1 1 1 0 0,-1-1-1 0 0,1 1 0 0 0,0 0 0 0 0,0-1 1 0 0,0 1-1 0 0,0 0 0 0 0,0 0 1 0 0,0 0-1 0 0,1 1 0 0 0,-1-1 0 0 0,0 0 1 0 0,1 1-1 0 0,0 0 0 0 0,-1-1 0 0 0,1 1 1 0 0,0 0-1 0 0,4-1 0 0 0,5-1 44 0 0,1 1 1 0 0,25-1-1 0 0,-21 1-30 0 0,-6 3 29 0 0,0 0 1 0 0,0 0-1 0 0,-1 1 1 0 0,1 0-1 0 0,0 1 1 0 0,-1 0-1 0 0,0 0 1 0 0,0 1-1 0 0,0 1 1 0 0,14 8-1 0 0,-19-10-26 0 0,-1 0 0 0 0,1 1 0 0 0,-1 0 0 0 0,0 0 0 0 0,0 0 0 0 0,0 1 0 0 0,0 0 0 0 0,-1-1 0 0 0,0 1-1 0 0,0 0 1 0 0,0 0 0 0 0,-1 1 0 0 0,1-1 0 0 0,-1 1 0 0 0,-1-1 0 0 0,1 1 0 0 0,-1-1 0 0 0,0 1 0 0 0,0 0 0 0 0,0 8 0 0 0,-1-5 18 0 0,0 0 1 0 0,0 0-1 0 0,-1 0 1 0 0,0 0 0 0 0,0 0-1 0 0,-1 0 1 0 0,0-1-1 0 0,-1 1 1 0 0,0-1-1 0 0,0 1 1 0 0,-1-1 0 0 0,-8 14-1 0 0,8-17-31 0 0,-1 0-1 0 0,1 0 0 0 0,-1 0 1 0 0,0-1-1 0 0,0 0 1 0 0,0 0-1 0 0,-1 0 1 0 0,0-1-1 0 0,1 0 0 0 0,-1 0 1 0 0,0 0-1 0 0,0-1 1 0 0,-1 0-1 0 0,1 0 1 0 0,0 0-1 0 0,-1-1 1 0 0,1 0-1 0 0,-11 0 0 0 0,-10 0 29 0 0,-1-1-1 0 0,1-2 0 0 0,-31-5 0 0 0,41 4 2 0 0,-272-31 343 0 0,-47-13-317 0 0,167 16 0 0 0,138 24-28 0 0,-55-6-1 0 0,75 12-15 0 0,0 1-1 0 0,1 0 1 0 0,-1 1-1 0 0,1 0 1 0 0,-1 0-1 0 0,1 1 1 0 0,-1 0 0 0 0,1 1-1 0 0,-12 5 1 0 0,18-6-1 0 0,0 0 1 0 0,0 1-1 0 0,0 0 1 0 0,0-1 0 0 0,1 1-1 0 0,-1 1 1 0 0,1-1-1 0 0,-1 1 1 0 0,1-1-1 0 0,0 1 1 0 0,-3 5-1 0 0,2-2 18 0 0,0 1-1 0 0,1-1 1 0 0,-1 1-1 0 0,1 0 1 0 0,-3 16-1 0 0,3-14 15 0 0,1 1-1 0 0,0 15 1 0 0,-1 4-11 0 0,3-29-40 0 0,0 1 0 0 0,-1 7-12 0 0,1-8 7 0 0,0-1 0 0 0,1 0 1 0 0,-1 0-1 0 0,0 0 0 0 0,1 0 0 0 0,-1 1 0 0 0,0-1 1 0 0,0 0-1 0 0,1 0 0 0 0,-1 0 0 0 0,0 0 0 0 0,1 0 0 0 0,-1 0 1 0 0,0 0-1 0 0,1 0 0 0 0,-1 0 0 0 0,0 0 0 0 0,1 0 1 0 0,-1 0-1 0 0,0 0 0 0 0,1 0 0 0 0,-1 0 0 0 0,0 0 0 0 0,0 0 1 0 0,1-1-1 0 0,-1 1 0 0 0,0 0 0 0 0,1 0 0 0 0,-1 0 1 0 0,0 0-1 0 0,0-1 0 0 0,1 1 0 0 0,10-6-35 0 0,1-2 20 0 0,0-1 0 0 0,-1 0-1 0 0,16-16 1 0 0,13-12-16 0 0,-173 158 236 0 0,131-119-211 0 0,2-2-31 0 0,-1 0 37 0 0,0 0 0 0 0,1 0 0 0 0,-1 0 0 0 0,0 0 0 0 0,0 0 0 0 0,1 0 0 0 0,-1 0 0 0 0,0 0 0 0 0,1 0 0 0 0,-1-1 0 0 0,0 1 0 0 0,1 0 0 0 0,-1 0 0 0 0,0-1 0 0 0,1 1 0 0 0,-1 0 0 0 0,1-1 0 0 0,-1 1 0 0 0,0-1 0 0 0,1 1 0 0 0,-1-1 0 0 0,-12-14-146 0 0,8 10 121 0 0,-5-4 30 0 0,-1 0 0 0 0,0 1 0 0 0,-1 1 0 0 0,1 0 0 0 0,-1 0 0 0 0,-16-6 0 0 0,27 13-41 0 0,1 0 1 0 0,0 0-1 0 0,0 0 1 0 0,0 0-1 0 0,-1 0 0 0 0,1 0 1 0 0,0 0-1 0 0,0 0 1 0 0,0-1-1 0 0,0 1 0 0 0,-1 0 1 0 0,1 0-1 0 0,0 0 1 0 0,0 0-1 0 0,0 0 0 0 0,0-1 1 0 0,0 1-1 0 0,-1 0 1 0 0,1 0-1 0 0,0 0 0 0 0,0 0 1 0 0,0-1-1 0 0,0 1 1 0 0,0 0-1 0 0,0 0 1 0 0,0 0-1 0 0,0-1 0 0 0,0 1 1 0 0,0 0-1 0 0,0 0 1 0 0,0 0-1 0 0,0-1 0 0 0,0 1 1 0 0,0 0-1 0 0,0 0 1 0 0,0 0-1 0 0,0-1 0 0 0,0 1 1 0 0,0 0-1 0 0,0 0 1 0 0,0 0-1 0 0,0 0 0 0 0,1-1 1 0 0,-1 1-1 0 0,0 0 1 0 0,0 0-1 0 0,0 0 0 0 0,0-1 1 0 0,2-1-1451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17B5C0-987D-464F-9707-732F0C756DB8}" type="datetimeFigureOut">
              <a:rPr lang="en-US" smtClean="0"/>
              <a:t>10/7/2023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8F3AC-50AF-4E03-9F4C-715D46F26FD0}" type="slidenum">
              <a:rPr lang="en-US" smtClean="0"/>
              <a:t>‹#›</a:t>
            </a:fld>
            <a:endParaRPr lang="en-US"/>
          </a:p>
        </p:txBody>
      </p:sp>
    </p:spTree>
    <p:extLst>
      <p:ext uri="{BB962C8B-B14F-4D97-AF65-F5344CB8AC3E}">
        <p14:creationId xmlns:p14="http://schemas.microsoft.com/office/powerpoint/2010/main" val="547470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note: the SA to shell </a:t>
            </a:r>
            <a:r>
              <a:rPr lang="en-US" dirty="0" err="1"/>
              <a:t>wt</a:t>
            </a:r>
            <a:r>
              <a:rPr lang="en-US" dirty="0"/>
              <a:t> relationship did not differ between TA or S trials.</a:t>
            </a:r>
          </a:p>
        </p:txBody>
      </p:sp>
      <p:sp>
        <p:nvSpPr>
          <p:cNvPr id="4" name="Slide Number Placeholder 3"/>
          <p:cNvSpPr>
            <a:spLocks noGrp="1"/>
          </p:cNvSpPr>
          <p:nvPr>
            <p:ph type="sldNum" sz="quarter" idx="5"/>
          </p:nvPr>
        </p:nvSpPr>
        <p:spPr/>
        <p:txBody>
          <a:bodyPr/>
          <a:lstStyle/>
          <a:p>
            <a:fld id="{4D18F3AC-50AF-4E03-9F4C-715D46F26FD0}" type="slidenum">
              <a:rPr lang="en-US" smtClean="0"/>
              <a:t>41</a:t>
            </a:fld>
            <a:endParaRPr lang="en-US"/>
          </a:p>
        </p:txBody>
      </p:sp>
    </p:spTree>
    <p:extLst>
      <p:ext uri="{BB962C8B-B14F-4D97-AF65-F5344CB8AC3E}">
        <p14:creationId xmlns:p14="http://schemas.microsoft.com/office/powerpoint/2010/main" val="4022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62</a:t>
            </a:fld>
            <a:endParaRPr lang="en-US"/>
          </a:p>
        </p:txBody>
      </p:sp>
    </p:spTree>
    <p:extLst>
      <p:ext uri="{BB962C8B-B14F-4D97-AF65-F5344CB8AC3E}">
        <p14:creationId xmlns:p14="http://schemas.microsoft.com/office/powerpoint/2010/main" val="1648393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right on the last week?</a:t>
            </a:r>
          </a:p>
          <a:p>
            <a:r>
              <a:rPr lang="en-US" dirty="0"/>
              <a:t>Slow acclimation; very small shift</a:t>
            </a:r>
          </a:p>
        </p:txBody>
      </p:sp>
      <p:sp>
        <p:nvSpPr>
          <p:cNvPr id="4" name="Slide Number Placeholder 3"/>
          <p:cNvSpPr>
            <a:spLocks noGrp="1"/>
          </p:cNvSpPr>
          <p:nvPr>
            <p:ph type="sldNum" sz="quarter" idx="5"/>
          </p:nvPr>
        </p:nvSpPr>
        <p:spPr/>
        <p:txBody>
          <a:bodyPr/>
          <a:lstStyle/>
          <a:p>
            <a:fld id="{4D18F3AC-50AF-4E03-9F4C-715D46F26FD0}" type="slidenum">
              <a:rPr lang="en-US" smtClean="0"/>
              <a:t>63</a:t>
            </a:fld>
            <a:endParaRPr lang="en-US"/>
          </a:p>
        </p:txBody>
      </p:sp>
    </p:spTree>
    <p:extLst>
      <p:ext uri="{BB962C8B-B14F-4D97-AF65-F5344CB8AC3E}">
        <p14:creationId xmlns:p14="http://schemas.microsoft.com/office/powerpoint/2010/main" val="41035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acclimation (but small)</a:t>
            </a:r>
          </a:p>
          <a:p>
            <a:r>
              <a:rPr lang="en-US" dirty="0" err="1"/>
              <a:t>ht</a:t>
            </a:r>
            <a:r>
              <a:rPr lang="en-US" dirty="0"/>
              <a:t> on week 2 but then no difference in week 5 from 2</a:t>
            </a:r>
          </a:p>
        </p:txBody>
      </p:sp>
      <p:sp>
        <p:nvSpPr>
          <p:cNvPr id="4" name="Slide Number Placeholder 3"/>
          <p:cNvSpPr>
            <a:spLocks noGrp="1"/>
          </p:cNvSpPr>
          <p:nvPr>
            <p:ph type="sldNum" sz="quarter" idx="5"/>
          </p:nvPr>
        </p:nvSpPr>
        <p:spPr/>
        <p:txBody>
          <a:bodyPr/>
          <a:lstStyle/>
          <a:p>
            <a:fld id="{4D18F3AC-50AF-4E03-9F4C-715D46F26FD0}" type="slidenum">
              <a:rPr lang="en-US" smtClean="0"/>
              <a:t>64</a:t>
            </a:fld>
            <a:endParaRPr lang="en-US"/>
          </a:p>
        </p:txBody>
      </p:sp>
    </p:spTree>
    <p:extLst>
      <p:ext uri="{BB962C8B-B14F-4D97-AF65-F5344CB8AC3E}">
        <p14:creationId xmlns:p14="http://schemas.microsoft.com/office/powerpoint/2010/main" val="1564388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growth rate shift from week 1 to week 2 than in other treatments, almost no change from week 2 to week 5</a:t>
            </a:r>
          </a:p>
          <a:p>
            <a:r>
              <a:rPr lang="en-US" dirty="0"/>
              <a:t>Fast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65</a:t>
            </a:fld>
            <a:endParaRPr lang="en-US"/>
          </a:p>
        </p:txBody>
      </p:sp>
    </p:spTree>
    <p:extLst>
      <p:ext uri="{BB962C8B-B14F-4D97-AF65-F5344CB8AC3E}">
        <p14:creationId xmlns:p14="http://schemas.microsoft.com/office/powerpoint/2010/main" val="3511916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left: 2 and 7</a:t>
            </a:r>
          </a:p>
          <a:p>
            <a:r>
              <a:rPr lang="en-US" dirty="0"/>
              <a:t>Bottom middle: 11 (right) and 12 (left)</a:t>
            </a:r>
          </a:p>
          <a:p>
            <a:r>
              <a:rPr lang="en-US" dirty="0"/>
              <a:t>Middle </a:t>
            </a:r>
            <a:r>
              <a:rPr lang="en-US" dirty="0" err="1"/>
              <a:t>middle</a:t>
            </a:r>
            <a:r>
              <a:rPr lang="en-US" dirty="0"/>
              <a:t>: 4 (left) and 8 (same pH as 10; right)</a:t>
            </a:r>
          </a:p>
          <a:p>
            <a:r>
              <a:rPr lang="en-US" dirty="0"/>
              <a:t>Middle right: 1 (left) and 3 (right)</a:t>
            </a:r>
          </a:p>
          <a:p>
            <a:r>
              <a:rPr lang="en-US" dirty="0"/>
              <a:t>Middle top: 9 (right) and 10 (left; same pH as 4 and 8)</a:t>
            </a:r>
          </a:p>
          <a:p>
            <a:r>
              <a:rPr lang="en-US" dirty="0"/>
              <a:t>Top right: 5 (right) and 6 (left)</a:t>
            </a:r>
          </a:p>
        </p:txBody>
      </p:sp>
      <p:sp>
        <p:nvSpPr>
          <p:cNvPr id="4" name="Slide Number Placeholder 3"/>
          <p:cNvSpPr>
            <a:spLocks noGrp="1"/>
          </p:cNvSpPr>
          <p:nvPr>
            <p:ph type="sldNum" sz="quarter" idx="5"/>
          </p:nvPr>
        </p:nvSpPr>
        <p:spPr/>
        <p:txBody>
          <a:bodyPr/>
          <a:lstStyle/>
          <a:p>
            <a:fld id="{4D18F3AC-50AF-4E03-9F4C-715D46F26FD0}" type="slidenum">
              <a:rPr lang="en-US" smtClean="0"/>
              <a:t>69</a:t>
            </a:fld>
            <a:endParaRPr lang="en-US"/>
          </a:p>
        </p:txBody>
      </p:sp>
    </p:spTree>
    <p:extLst>
      <p:ext uri="{BB962C8B-B14F-4D97-AF65-F5344CB8AC3E}">
        <p14:creationId xmlns:p14="http://schemas.microsoft.com/office/powerpoint/2010/main" val="169093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54</a:t>
            </a:fld>
            <a:endParaRPr lang="en-US"/>
          </a:p>
        </p:txBody>
      </p:sp>
    </p:spTree>
    <p:extLst>
      <p:ext uri="{BB962C8B-B14F-4D97-AF65-F5344CB8AC3E}">
        <p14:creationId xmlns:p14="http://schemas.microsoft.com/office/powerpoint/2010/main" val="408086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55</a:t>
            </a:fld>
            <a:endParaRPr lang="en-US"/>
          </a:p>
        </p:txBody>
      </p:sp>
    </p:spTree>
    <p:extLst>
      <p:ext uri="{BB962C8B-B14F-4D97-AF65-F5344CB8AC3E}">
        <p14:creationId xmlns:p14="http://schemas.microsoft.com/office/powerpoint/2010/main" val="349019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56</a:t>
            </a:fld>
            <a:endParaRPr lang="en-US"/>
          </a:p>
        </p:txBody>
      </p:sp>
    </p:spTree>
    <p:extLst>
      <p:ext uri="{BB962C8B-B14F-4D97-AF65-F5344CB8AC3E}">
        <p14:creationId xmlns:p14="http://schemas.microsoft.com/office/powerpoint/2010/main" val="1907439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slightly bigger in last week</a:t>
            </a:r>
          </a:p>
          <a:p>
            <a:r>
              <a:rPr lang="en-US" dirty="0"/>
              <a:t>Slow and small acclimation </a:t>
            </a:r>
          </a:p>
        </p:txBody>
      </p:sp>
      <p:sp>
        <p:nvSpPr>
          <p:cNvPr id="4" name="Slide Number Placeholder 3"/>
          <p:cNvSpPr>
            <a:spLocks noGrp="1"/>
          </p:cNvSpPr>
          <p:nvPr>
            <p:ph type="sldNum" sz="quarter" idx="5"/>
          </p:nvPr>
        </p:nvSpPr>
        <p:spPr/>
        <p:txBody>
          <a:bodyPr/>
          <a:lstStyle/>
          <a:p>
            <a:fld id="{4D18F3AC-50AF-4E03-9F4C-715D46F26FD0}" type="slidenum">
              <a:rPr lang="en-US" smtClean="0"/>
              <a:t>57</a:t>
            </a:fld>
            <a:endParaRPr lang="en-US"/>
          </a:p>
        </p:txBody>
      </p:sp>
    </p:spTree>
    <p:extLst>
      <p:ext uri="{BB962C8B-B14F-4D97-AF65-F5344CB8AC3E}">
        <p14:creationId xmlns:p14="http://schemas.microsoft.com/office/powerpoint/2010/main" val="9576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Slightly bigger after 2 weeks but no diff to week 3</a:t>
            </a:r>
          </a:p>
          <a:p>
            <a:r>
              <a:rPr lang="en-US" dirty="0"/>
              <a:t>Fast but minimal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58</a:t>
            </a:fld>
            <a:endParaRPr lang="en-US"/>
          </a:p>
        </p:txBody>
      </p:sp>
    </p:spTree>
    <p:extLst>
      <p:ext uri="{BB962C8B-B14F-4D97-AF65-F5344CB8AC3E}">
        <p14:creationId xmlns:p14="http://schemas.microsoft.com/office/powerpoint/2010/main" val="469138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steady increase in r=growth ratio (but maybe mid time doesn’t differ from either? </a:t>
            </a:r>
          </a:p>
          <a:p>
            <a:r>
              <a:rPr lang="en-US" dirty="0"/>
              <a:t>Slow acclimation; second biggest shifts in growth</a:t>
            </a:r>
          </a:p>
        </p:txBody>
      </p:sp>
      <p:sp>
        <p:nvSpPr>
          <p:cNvPr id="4" name="Slide Number Placeholder 3"/>
          <p:cNvSpPr>
            <a:spLocks noGrp="1"/>
          </p:cNvSpPr>
          <p:nvPr>
            <p:ph type="sldNum" sz="quarter" idx="5"/>
          </p:nvPr>
        </p:nvSpPr>
        <p:spPr/>
        <p:txBody>
          <a:bodyPr/>
          <a:lstStyle/>
          <a:p>
            <a:fld id="{4D18F3AC-50AF-4E03-9F4C-715D46F26FD0}" type="slidenum">
              <a:rPr lang="en-US" smtClean="0"/>
              <a:t>59</a:t>
            </a:fld>
            <a:endParaRPr lang="en-US"/>
          </a:p>
        </p:txBody>
      </p:sp>
    </p:spTree>
    <p:extLst>
      <p:ext uri="{BB962C8B-B14F-4D97-AF65-F5344CB8AC3E}">
        <p14:creationId xmlns:p14="http://schemas.microsoft.com/office/powerpoint/2010/main" val="146547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60</a:t>
            </a:fld>
            <a:endParaRPr lang="en-US"/>
          </a:p>
        </p:txBody>
      </p:sp>
    </p:spTree>
    <p:extLst>
      <p:ext uri="{BB962C8B-B14F-4D97-AF65-F5344CB8AC3E}">
        <p14:creationId xmlns:p14="http://schemas.microsoft.com/office/powerpoint/2010/main" val="411543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61</a:t>
            </a:fld>
            <a:endParaRPr lang="en-US"/>
          </a:p>
        </p:txBody>
      </p:sp>
    </p:spTree>
    <p:extLst>
      <p:ext uri="{BB962C8B-B14F-4D97-AF65-F5344CB8AC3E}">
        <p14:creationId xmlns:p14="http://schemas.microsoft.com/office/powerpoint/2010/main" val="337118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364C-F1C5-C43E-F48F-54FEF259A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F105D-451A-40D6-E1CF-C0A8F3224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D3DB81-753D-7EE2-4550-AD5B5FF5D6A4}"/>
              </a:ext>
            </a:extLst>
          </p:cNvPr>
          <p:cNvSpPr>
            <a:spLocks noGrp="1"/>
          </p:cNvSpPr>
          <p:nvPr>
            <p:ph type="dt" sz="half" idx="10"/>
          </p:nvPr>
        </p:nvSpPr>
        <p:spPr/>
        <p:txBody>
          <a:bodyPr/>
          <a:lstStyle/>
          <a:p>
            <a:fld id="{C076895D-05D5-4AC2-A759-E79436B5BDDA}" type="datetimeFigureOut">
              <a:rPr lang="en-US" smtClean="0"/>
              <a:t>10/7/2023</a:t>
            </a:fld>
            <a:endParaRPr lang="en-US"/>
          </a:p>
        </p:txBody>
      </p:sp>
      <p:sp>
        <p:nvSpPr>
          <p:cNvPr id="5" name="Footer Placeholder 4">
            <a:extLst>
              <a:ext uri="{FF2B5EF4-FFF2-40B4-BE49-F238E27FC236}">
                <a16:creationId xmlns:a16="http://schemas.microsoft.com/office/drawing/2014/main" id="{6CC6CEA2-D2C5-C4FB-835E-E256BCEB2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0E574-9BEE-FC6D-852B-6DFA9FF9EAE7}"/>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7484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EB9C-821E-7104-5D01-66F971612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F7E72-4EC1-B60F-D59A-9BF7BE2875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80452-B741-C6AE-68D2-E51FE2B32DBC}"/>
              </a:ext>
            </a:extLst>
          </p:cNvPr>
          <p:cNvSpPr>
            <a:spLocks noGrp="1"/>
          </p:cNvSpPr>
          <p:nvPr>
            <p:ph type="dt" sz="half" idx="10"/>
          </p:nvPr>
        </p:nvSpPr>
        <p:spPr/>
        <p:txBody>
          <a:bodyPr/>
          <a:lstStyle/>
          <a:p>
            <a:fld id="{C076895D-05D5-4AC2-A759-E79436B5BDDA}" type="datetimeFigureOut">
              <a:rPr lang="en-US" smtClean="0"/>
              <a:t>10/7/2023</a:t>
            </a:fld>
            <a:endParaRPr lang="en-US"/>
          </a:p>
        </p:txBody>
      </p:sp>
      <p:sp>
        <p:nvSpPr>
          <p:cNvPr id="5" name="Footer Placeholder 4">
            <a:extLst>
              <a:ext uri="{FF2B5EF4-FFF2-40B4-BE49-F238E27FC236}">
                <a16:creationId xmlns:a16="http://schemas.microsoft.com/office/drawing/2014/main" id="{582B8C1B-6C0F-1C45-DF19-AE0E4DE66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3A976-30E5-9F9C-8633-3F9EC751445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6161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61A31B-0577-F911-A4F7-C26FF8A55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BDA025-B005-4A55-69B1-8CADB47CA1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C9670-5AFD-685E-958A-D4CDBF0940C8}"/>
              </a:ext>
            </a:extLst>
          </p:cNvPr>
          <p:cNvSpPr>
            <a:spLocks noGrp="1"/>
          </p:cNvSpPr>
          <p:nvPr>
            <p:ph type="dt" sz="half" idx="10"/>
          </p:nvPr>
        </p:nvSpPr>
        <p:spPr/>
        <p:txBody>
          <a:bodyPr/>
          <a:lstStyle/>
          <a:p>
            <a:fld id="{C076895D-05D5-4AC2-A759-E79436B5BDDA}" type="datetimeFigureOut">
              <a:rPr lang="en-US" smtClean="0"/>
              <a:t>10/7/2023</a:t>
            </a:fld>
            <a:endParaRPr lang="en-US"/>
          </a:p>
        </p:txBody>
      </p:sp>
      <p:sp>
        <p:nvSpPr>
          <p:cNvPr id="5" name="Footer Placeholder 4">
            <a:extLst>
              <a:ext uri="{FF2B5EF4-FFF2-40B4-BE49-F238E27FC236}">
                <a16:creationId xmlns:a16="http://schemas.microsoft.com/office/drawing/2014/main" id="{6EAB1F0A-4593-4790-96A4-CFBFAF168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A9B547-47B6-686B-7B24-45838A8AEA8D}"/>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78310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2C30-2C2C-06C4-A575-413408659B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FF00F7-D056-CF3B-A54C-CD3965B529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63AED-0EC8-E36A-1AC4-D1DE361EBCAA}"/>
              </a:ext>
            </a:extLst>
          </p:cNvPr>
          <p:cNvSpPr>
            <a:spLocks noGrp="1"/>
          </p:cNvSpPr>
          <p:nvPr>
            <p:ph type="dt" sz="half" idx="10"/>
          </p:nvPr>
        </p:nvSpPr>
        <p:spPr/>
        <p:txBody>
          <a:bodyPr/>
          <a:lstStyle/>
          <a:p>
            <a:fld id="{C076895D-05D5-4AC2-A759-E79436B5BDDA}" type="datetimeFigureOut">
              <a:rPr lang="en-US" smtClean="0"/>
              <a:t>10/7/2023</a:t>
            </a:fld>
            <a:endParaRPr lang="en-US"/>
          </a:p>
        </p:txBody>
      </p:sp>
      <p:sp>
        <p:nvSpPr>
          <p:cNvPr id="5" name="Footer Placeholder 4">
            <a:extLst>
              <a:ext uri="{FF2B5EF4-FFF2-40B4-BE49-F238E27FC236}">
                <a16:creationId xmlns:a16="http://schemas.microsoft.com/office/drawing/2014/main" id="{79603046-2243-FD10-7B0F-0ACFC5646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D7001-3C35-4CC0-848B-ED09310ADCBF}"/>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37431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FB51-6227-C800-6DCC-E33A96A946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42D892-82D7-5F3D-F1BC-A070F544A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CFC0E9-1770-82EC-BAA9-B8DE79D97E9F}"/>
              </a:ext>
            </a:extLst>
          </p:cNvPr>
          <p:cNvSpPr>
            <a:spLocks noGrp="1"/>
          </p:cNvSpPr>
          <p:nvPr>
            <p:ph type="dt" sz="half" idx="10"/>
          </p:nvPr>
        </p:nvSpPr>
        <p:spPr/>
        <p:txBody>
          <a:bodyPr/>
          <a:lstStyle/>
          <a:p>
            <a:fld id="{C076895D-05D5-4AC2-A759-E79436B5BDDA}" type="datetimeFigureOut">
              <a:rPr lang="en-US" smtClean="0"/>
              <a:t>10/7/2023</a:t>
            </a:fld>
            <a:endParaRPr lang="en-US"/>
          </a:p>
        </p:txBody>
      </p:sp>
      <p:sp>
        <p:nvSpPr>
          <p:cNvPr id="5" name="Footer Placeholder 4">
            <a:extLst>
              <a:ext uri="{FF2B5EF4-FFF2-40B4-BE49-F238E27FC236}">
                <a16:creationId xmlns:a16="http://schemas.microsoft.com/office/drawing/2014/main" id="{1011D658-FB1D-818C-21E0-A5AE4F71F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6C1CD-863D-643E-B51D-4EC337FD7D3B}"/>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4519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58DA4-9E7F-001B-EF58-38E902BA3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A317-5090-5AAD-9F95-74B668CEC3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6F1AE2-6DFE-92BD-6B64-07BC1D28E3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07A632-8D4D-870F-70F6-4CDA5F93763D}"/>
              </a:ext>
            </a:extLst>
          </p:cNvPr>
          <p:cNvSpPr>
            <a:spLocks noGrp="1"/>
          </p:cNvSpPr>
          <p:nvPr>
            <p:ph type="dt" sz="half" idx="10"/>
          </p:nvPr>
        </p:nvSpPr>
        <p:spPr/>
        <p:txBody>
          <a:bodyPr/>
          <a:lstStyle/>
          <a:p>
            <a:fld id="{C076895D-05D5-4AC2-A759-E79436B5BDDA}" type="datetimeFigureOut">
              <a:rPr lang="en-US" smtClean="0"/>
              <a:t>10/7/2023</a:t>
            </a:fld>
            <a:endParaRPr lang="en-US"/>
          </a:p>
        </p:txBody>
      </p:sp>
      <p:sp>
        <p:nvSpPr>
          <p:cNvPr id="6" name="Footer Placeholder 5">
            <a:extLst>
              <a:ext uri="{FF2B5EF4-FFF2-40B4-BE49-F238E27FC236}">
                <a16:creationId xmlns:a16="http://schemas.microsoft.com/office/drawing/2014/main" id="{DA950220-BC00-076A-113A-F54FA243B1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E657F-BD40-3783-3903-77E37CB6D95C}"/>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0240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FBD3-1CCD-9F4F-AC6D-DC375A8DE4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3C58FB-7CED-88A6-D8D7-EBBA4E250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199AA0-8A18-AE90-D1EB-C916D1129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411F3D-A1D8-DD02-BED9-A92D110B23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05AA04-EC43-6CD0-162C-832C9EAF2A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FF5DCF-913E-478E-ADA7-0D06E46417E6}"/>
              </a:ext>
            </a:extLst>
          </p:cNvPr>
          <p:cNvSpPr>
            <a:spLocks noGrp="1"/>
          </p:cNvSpPr>
          <p:nvPr>
            <p:ph type="dt" sz="half" idx="10"/>
          </p:nvPr>
        </p:nvSpPr>
        <p:spPr/>
        <p:txBody>
          <a:bodyPr/>
          <a:lstStyle/>
          <a:p>
            <a:fld id="{C076895D-05D5-4AC2-A759-E79436B5BDDA}" type="datetimeFigureOut">
              <a:rPr lang="en-US" smtClean="0"/>
              <a:t>10/7/2023</a:t>
            </a:fld>
            <a:endParaRPr lang="en-US"/>
          </a:p>
        </p:txBody>
      </p:sp>
      <p:sp>
        <p:nvSpPr>
          <p:cNvPr id="8" name="Footer Placeholder 7">
            <a:extLst>
              <a:ext uri="{FF2B5EF4-FFF2-40B4-BE49-F238E27FC236}">
                <a16:creationId xmlns:a16="http://schemas.microsoft.com/office/drawing/2014/main" id="{294FB3A7-0C11-F551-893C-6385022BF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563C3D-6B7A-202A-DCEC-67DFDB2B1D7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2859692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AC3AB-3C6B-4A63-5EB1-66F2DB2089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9B04AD-1282-F09D-02E9-67F259EFA11A}"/>
              </a:ext>
            </a:extLst>
          </p:cNvPr>
          <p:cNvSpPr>
            <a:spLocks noGrp="1"/>
          </p:cNvSpPr>
          <p:nvPr>
            <p:ph type="dt" sz="half" idx="10"/>
          </p:nvPr>
        </p:nvSpPr>
        <p:spPr/>
        <p:txBody>
          <a:bodyPr/>
          <a:lstStyle/>
          <a:p>
            <a:fld id="{C076895D-05D5-4AC2-A759-E79436B5BDDA}" type="datetimeFigureOut">
              <a:rPr lang="en-US" smtClean="0"/>
              <a:t>10/7/2023</a:t>
            </a:fld>
            <a:endParaRPr lang="en-US"/>
          </a:p>
        </p:txBody>
      </p:sp>
      <p:sp>
        <p:nvSpPr>
          <p:cNvPr id="4" name="Footer Placeholder 3">
            <a:extLst>
              <a:ext uri="{FF2B5EF4-FFF2-40B4-BE49-F238E27FC236}">
                <a16:creationId xmlns:a16="http://schemas.microsoft.com/office/drawing/2014/main" id="{3B5ED18F-AB6A-5EFF-BDFA-41CF0B5455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106CFF-6350-6964-CEF7-FEF0F8E86961}"/>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3263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DBE6A-68B6-AD38-AD98-B076A1CECE02}"/>
              </a:ext>
            </a:extLst>
          </p:cNvPr>
          <p:cNvSpPr>
            <a:spLocks noGrp="1"/>
          </p:cNvSpPr>
          <p:nvPr>
            <p:ph type="dt" sz="half" idx="10"/>
          </p:nvPr>
        </p:nvSpPr>
        <p:spPr/>
        <p:txBody>
          <a:bodyPr/>
          <a:lstStyle/>
          <a:p>
            <a:fld id="{C076895D-05D5-4AC2-A759-E79436B5BDDA}" type="datetimeFigureOut">
              <a:rPr lang="en-US" smtClean="0"/>
              <a:t>10/7/2023</a:t>
            </a:fld>
            <a:endParaRPr lang="en-US"/>
          </a:p>
        </p:txBody>
      </p:sp>
      <p:sp>
        <p:nvSpPr>
          <p:cNvPr id="3" name="Footer Placeholder 2">
            <a:extLst>
              <a:ext uri="{FF2B5EF4-FFF2-40B4-BE49-F238E27FC236}">
                <a16:creationId xmlns:a16="http://schemas.microsoft.com/office/drawing/2014/main" id="{34EED4CA-25C6-153E-9103-A47CC0E575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61B58-5B52-37D5-A8D3-3207EB4FACF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976225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8701-713D-0713-2AD3-88B9269F0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CB98F-DA9D-D666-534A-7F9C92B540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1AD467-5185-43B6-2999-7D1886B14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D3B6B-FDAC-4146-13B1-E4CB41ABF9A4}"/>
              </a:ext>
            </a:extLst>
          </p:cNvPr>
          <p:cNvSpPr>
            <a:spLocks noGrp="1"/>
          </p:cNvSpPr>
          <p:nvPr>
            <p:ph type="dt" sz="half" idx="10"/>
          </p:nvPr>
        </p:nvSpPr>
        <p:spPr/>
        <p:txBody>
          <a:bodyPr/>
          <a:lstStyle/>
          <a:p>
            <a:fld id="{C076895D-05D5-4AC2-A759-E79436B5BDDA}" type="datetimeFigureOut">
              <a:rPr lang="en-US" smtClean="0"/>
              <a:t>10/7/2023</a:t>
            </a:fld>
            <a:endParaRPr lang="en-US"/>
          </a:p>
        </p:txBody>
      </p:sp>
      <p:sp>
        <p:nvSpPr>
          <p:cNvPr id="6" name="Footer Placeholder 5">
            <a:extLst>
              <a:ext uri="{FF2B5EF4-FFF2-40B4-BE49-F238E27FC236}">
                <a16:creationId xmlns:a16="http://schemas.microsoft.com/office/drawing/2014/main" id="{7A4B9CAB-0DA3-86D9-CADD-C2DE0EC46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78188-EED4-2037-AE7E-967110475CD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7233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5903-5649-AA51-B06F-84ECA0433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42866B-0A01-03D5-36B7-60724484F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D0C56-40B3-D900-7E1F-88A0D86A3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B8E4F-9DC8-632E-A164-ABD7F769DCB6}"/>
              </a:ext>
            </a:extLst>
          </p:cNvPr>
          <p:cNvSpPr>
            <a:spLocks noGrp="1"/>
          </p:cNvSpPr>
          <p:nvPr>
            <p:ph type="dt" sz="half" idx="10"/>
          </p:nvPr>
        </p:nvSpPr>
        <p:spPr/>
        <p:txBody>
          <a:bodyPr/>
          <a:lstStyle/>
          <a:p>
            <a:fld id="{C076895D-05D5-4AC2-A759-E79436B5BDDA}" type="datetimeFigureOut">
              <a:rPr lang="en-US" smtClean="0"/>
              <a:t>10/7/2023</a:t>
            </a:fld>
            <a:endParaRPr lang="en-US"/>
          </a:p>
        </p:txBody>
      </p:sp>
      <p:sp>
        <p:nvSpPr>
          <p:cNvPr id="6" name="Footer Placeholder 5">
            <a:extLst>
              <a:ext uri="{FF2B5EF4-FFF2-40B4-BE49-F238E27FC236}">
                <a16:creationId xmlns:a16="http://schemas.microsoft.com/office/drawing/2014/main" id="{C39EF1A7-42CF-B4E6-9FDA-636189472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A46F6-8C82-C736-6851-CB212E7B8E1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639878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AB7A9-53ED-FD39-B177-8A9CD728C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4A9F24-37F0-58F1-8F9E-FF14FAA6AB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580DD-01FE-067D-F60E-859F1530A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6895D-05D5-4AC2-A759-E79436B5BDDA}" type="datetimeFigureOut">
              <a:rPr lang="en-US" smtClean="0"/>
              <a:t>10/7/2023</a:t>
            </a:fld>
            <a:endParaRPr lang="en-US"/>
          </a:p>
        </p:txBody>
      </p:sp>
      <p:sp>
        <p:nvSpPr>
          <p:cNvPr id="5" name="Footer Placeholder 4">
            <a:extLst>
              <a:ext uri="{FF2B5EF4-FFF2-40B4-BE49-F238E27FC236}">
                <a16:creationId xmlns:a16="http://schemas.microsoft.com/office/drawing/2014/main" id="{52889B93-8A4C-5A17-E7D2-510F2C907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EC8C6E-9BCD-A9B3-EC33-D03D72EE2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A5215-2EFF-44C5-AD4C-1C43B8DD5026}" type="slidenum">
              <a:rPr lang="en-US" smtClean="0"/>
              <a:t>‹#›</a:t>
            </a:fld>
            <a:endParaRPr lang="en-US"/>
          </a:p>
        </p:txBody>
      </p:sp>
    </p:spTree>
    <p:extLst>
      <p:ext uri="{BB962C8B-B14F-4D97-AF65-F5344CB8AC3E}">
        <p14:creationId xmlns:p14="http://schemas.microsoft.com/office/powerpoint/2010/main" val="820045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7.png"/><Relationship Id="rId1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4.jpeg"/><Relationship Id="rId12" Type="http://schemas.openxmlformats.org/officeDocument/2006/relationships/customXml" Target="../ink/ink2.xml"/><Relationship Id="rId17" Type="http://schemas.openxmlformats.org/officeDocument/2006/relationships/image" Target="../media/image5.png"/><Relationship Id="rId2" Type="http://schemas.openxmlformats.org/officeDocument/2006/relationships/image" Target="../media/image1.png"/><Relationship Id="rId16" Type="http://schemas.openxmlformats.org/officeDocument/2006/relationships/customXml" Target="../ink/ink4.xml"/><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image" Target="../media/image6.png"/><Relationship Id="rId5" Type="http://schemas.microsoft.com/office/2007/relationships/hdphoto" Target="../media/hdphoto2.wdp"/><Relationship Id="rId15" Type="http://schemas.openxmlformats.org/officeDocument/2006/relationships/image" Target="../media/image8.png"/><Relationship Id="rId19" Type="http://schemas.microsoft.com/office/2007/relationships/hdphoto" Target="../media/hdphoto3.wdp"/><Relationship Id="rId4" Type="http://schemas.openxmlformats.org/officeDocument/2006/relationships/image" Target="../media/image2.png"/><Relationship Id="rId14" Type="http://schemas.openxmlformats.org/officeDocument/2006/relationships/customXml" Target="../ink/ink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2.jpeg"/><Relationship Id="rId13" Type="http://schemas.openxmlformats.org/officeDocument/2006/relationships/image" Target="../media/image77.jpeg"/><Relationship Id="rId18" Type="http://schemas.openxmlformats.org/officeDocument/2006/relationships/image" Target="../media/image81.png"/><Relationship Id="rId3" Type="http://schemas.openxmlformats.org/officeDocument/2006/relationships/image" Target="../media/image67.jpeg"/><Relationship Id="rId7" Type="http://schemas.openxmlformats.org/officeDocument/2006/relationships/image" Target="../media/image71.jpeg"/><Relationship Id="rId12" Type="http://schemas.openxmlformats.org/officeDocument/2006/relationships/image" Target="../media/image76.jpeg"/><Relationship Id="rId17" Type="http://schemas.openxmlformats.org/officeDocument/2006/relationships/image" Target="../media/image80.png"/><Relationship Id="rId2" Type="http://schemas.openxmlformats.org/officeDocument/2006/relationships/image" Target="../media/image66.jpeg"/><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0.jpeg"/><Relationship Id="rId11" Type="http://schemas.openxmlformats.org/officeDocument/2006/relationships/image" Target="../media/image75.jpeg"/><Relationship Id="rId5" Type="http://schemas.openxmlformats.org/officeDocument/2006/relationships/image" Target="../media/image69.jpeg"/><Relationship Id="rId15" Type="http://schemas.microsoft.com/office/2007/relationships/hdphoto" Target="../media/hdphoto4.wdp"/><Relationship Id="rId10" Type="http://schemas.openxmlformats.org/officeDocument/2006/relationships/image" Target="../media/image74.jpeg"/><Relationship Id="rId4" Type="http://schemas.openxmlformats.org/officeDocument/2006/relationships/image" Target="../media/image68.jpeg"/><Relationship Id="rId9" Type="http://schemas.openxmlformats.org/officeDocument/2006/relationships/image" Target="../media/image73.jpeg"/><Relationship Id="rId14" Type="http://schemas.openxmlformats.org/officeDocument/2006/relationships/image" Target="../media/image78.png"/></Relationships>
</file>

<file path=ppt/slides/_rels/slide6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2.pn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9.png"/><Relationship Id="rId5" Type="http://schemas.microsoft.com/office/2007/relationships/hdphoto" Target="../media/hdphoto4.wdp"/><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4.wdp"/></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4.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4.wdp"/></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7.jpeg"/><Relationship Id="rId18" Type="http://schemas.openxmlformats.org/officeDocument/2006/relationships/image" Target="../media/image79.png"/><Relationship Id="rId3" Type="http://schemas.openxmlformats.org/officeDocument/2006/relationships/image" Target="../media/image68.jpeg"/><Relationship Id="rId7" Type="http://schemas.openxmlformats.org/officeDocument/2006/relationships/image" Target="../media/image72.jpeg"/><Relationship Id="rId12" Type="http://schemas.openxmlformats.org/officeDocument/2006/relationships/image" Target="../media/image66.jpeg"/><Relationship Id="rId17" Type="http://schemas.openxmlformats.org/officeDocument/2006/relationships/image" Target="../media/image80.png"/><Relationship Id="rId2" Type="http://schemas.openxmlformats.org/officeDocument/2006/relationships/image" Target="../media/image67.jpeg"/><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1.jpeg"/><Relationship Id="rId11" Type="http://schemas.openxmlformats.org/officeDocument/2006/relationships/image" Target="../media/image76.jpeg"/><Relationship Id="rId5" Type="http://schemas.openxmlformats.org/officeDocument/2006/relationships/image" Target="../media/image70.jpeg"/><Relationship Id="rId15" Type="http://schemas.microsoft.com/office/2007/relationships/hdphoto" Target="../media/hdphoto4.wdp"/><Relationship Id="rId10" Type="http://schemas.openxmlformats.org/officeDocument/2006/relationships/image" Target="../media/image75.jpeg"/><Relationship Id="rId19" Type="http://schemas.openxmlformats.org/officeDocument/2006/relationships/image" Target="../media/image78.png"/><Relationship Id="rId4" Type="http://schemas.openxmlformats.org/officeDocument/2006/relationships/image" Target="../media/image69.jpeg"/><Relationship Id="rId9" Type="http://schemas.openxmlformats.org/officeDocument/2006/relationships/image" Target="../media/image74.jpeg"/><Relationship Id="rId14" Type="http://schemas.openxmlformats.org/officeDocument/2006/relationships/image" Target="../media/image81.png"/></Relationships>
</file>

<file path=ppt/slides/_rels/slide7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9.png"/><Relationship Id="rId4" Type="http://schemas.microsoft.com/office/2007/relationships/hdphoto" Target="../media/hdphoto4.wdp"/></Relationships>
</file>

<file path=ppt/slides/_rels/slide7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9.png"/><Relationship Id="rId4" Type="http://schemas.microsoft.com/office/2007/relationships/hdphoto" Target="../media/hdphoto4.wdp"/></Relationships>
</file>

<file path=ppt/slides/_rels/slide7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9.png"/><Relationship Id="rId4" Type="http://schemas.microsoft.com/office/2007/relationships/hdphoto" Target="../media/hdphoto4.wdp"/></Relationships>
</file>

<file path=ppt/slides/_rels/slide7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9.png"/><Relationship Id="rId4" Type="http://schemas.microsoft.com/office/2007/relationships/hdphoto" Target="../media/hdphoto4.wdp"/></Relationships>
</file>

<file path=ppt/slides/_rels/slide7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79.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3D2F66A-C316-19C9-E6C9-DFDCC69CC142}"/>
              </a:ext>
            </a:extLst>
          </p:cNvPr>
          <p:cNvGrpSpPr/>
          <p:nvPr/>
        </p:nvGrpSpPr>
        <p:grpSpPr>
          <a:xfrm>
            <a:off x="90781" y="17661"/>
            <a:ext cx="9486932" cy="5680498"/>
            <a:chOff x="90781" y="17661"/>
            <a:chExt cx="9486932" cy="5680498"/>
          </a:xfrm>
        </p:grpSpPr>
        <p:sp>
          <p:nvSpPr>
            <p:cNvPr id="1057" name="Rectangle 1056">
              <a:extLst>
                <a:ext uri="{FF2B5EF4-FFF2-40B4-BE49-F238E27FC236}">
                  <a16:creationId xmlns:a16="http://schemas.microsoft.com/office/drawing/2014/main" id="{5BA62E09-9256-489D-79C4-81403720B30C}"/>
                </a:ext>
              </a:extLst>
            </p:cNvPr>
            <p:cNvSpPr/>
            <p:nvPr/>
          </p:nvSpPr>
          <p:spPr>
            <a:xfrm>
              <a:off x="90781" y="515501"/>
              <a:ext cx="7620256" cy="5182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B9AD171-8C84-2162-6338-6B6D75DEB135}"/>
                </a:ext>
              </a:extLst>
            </p:cNvPr>
            <p:cNvSpPr/>
            <p:nvPr/>
          </p:nvSpPr>
          <p:spPr>
            <a:xfrm>
              <a:off x="941620" y="3965417"/>
              <a:ext cx="991664" cy="106036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reduce</a:t>
              </a:r>
              <a:r>
                <a:rPr lang="en-US" sz="1600" dirty="0">
                  <a:solidFill>
                    <a:sysClr val="windowText" lastClr="000000"/>
                  </a:solidFill>
                  <a:latin typeface="Arial" panose="020B0604020202020204" pitchFamily="34" charset="0"/>
                  <a:cs typeface="Arial" panose="020B0604020202020204" pitchFamily="34" charset="0"/>
                </a:rPr>
                <a:t> </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955</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AEB2E53A-35D2-4232-AF30-4E61555BF44E}"/>
                </a:ext>
              </a:extLst>
            </p:cNvPr>
            <p:cNvSpPr/>
            <p:nvPr/>
          </p:nvSpPr>
          <p:spPr>
            <a:xfrm>
              <a:off x="2039892" y="3969741"/>
              <a:ext cx="1386692" cy="105977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near ambient</a:t>
              </a:r>
            </a:p>
            <a:p>
              <a:pPr algn="ctr"/>
              <a:endParaRPr lang="en-US" sz="40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1955</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1C35B1CC-6109-1B21-AB79-F70BDEE9122E}"/>
                </a:ext>
              </a:extLst>
            </p:cNvPr>
            <p:cNvSpPr/>
            <p:nvPr/>
          </p:nvSpPr>
          <p:spPr>
            <a:xfrm>
              <a:off x="3520015" y="3969425"/>
              <a:ext cx="991664" cy="105977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elevate</a:t>
              </a:r>
              <a:r>
                <a:rPr lang="en-US" sz="1600" dirty="0">
                  <a:solidFill>
                    <a:sysClr val="windowText" lastClr="000000"/>
                  </a:solidFill>
                  <a:latin typeface="Arial" panose="020B0604020202020204" pitchFamily="34" charset="0"/>
                  <a:cs typeface="Arial" panose="020B0604020202020204" pitchFamily="34" charset="0"/>
                </a:rPr>
                <a:t> </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2900</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BFD72613-91B6-5D6D-527B-8E8930A5AE85}"/>
                </a:ext>
              </a:extLst>
            </p:cNvPr>
            <p:cNvSpPr/>
            <p:nvPr/>
          </p:nvSpPr>
          <p:spPr>
            <a:xfrm>
              <a:off x="4615993" y="3970618"/>
              <a:ext cx="991664" cy="106095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‘rain’</a:t>
              </a:r>
              <a:r>
                <a:rPr lang="en-US" sz="1600" dirty="0">
                  <a:solidFill>
                    <a:sysClr val="windowText" lastClr="000000"/>
                  </a:solidFill>
                  <a:latin typeface="Arial" panose="020B0604020202020204" pitchFamily="34" charset="0"/>
                  <a:cs typeface="Arial" panose="020B0604020202020204" pitchFamily="34" charset="0"/>
                </a:rPr>
                <a:t> </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790</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0607EA11-98A2-62F4-0A79-DA8469FB31E1}"/>
                </a:ext>
              </a:extLst>
            </p:cNvPr>
            <p:cNvSpPr/>
            <p:nvPr/>
          </p:nvSpPr>
          <p:spPr>
            <a:xfrm>
              <a:off x="5699328" y="3970616"/>
              <a:ext cx="1434294" cy="10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‘low TA river’</a:t>
              </a:r>
            </a:p>
            <a:p>
              <a:pPr algn="ctr"/>
              <a:endParaRPr lang="en-US" sz="40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1485</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31C65A13-8091-72F7-B361-E3419604D05B}"/>
                </a:ext>
              </a:extLst>
            </p:cNvPr>
            <p:cNvSpPr/>
            <p:nvPr/>
          </p:nvSpPr>
          <p:spPr>
            <a:xfrm>
              <a:off x="7230740" y="3975215"/>
              <a:ext cx="1434294" cy="10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‘high TA river’</a:t>
              </a:r>
            </a:p>
            <a:p>
              <a:pPr algn="ctr"/>
              <a:endParaRPr lang="en-US" sz="40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2200</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040" name="Rectangle 1039">
              <a:extLst>
                <a:ext uri="{FF2B5EF4-FFF2-40B4-BE49-F238E27FC236}">
                  <a16:creationId xmlns:a16="http://schemas.microsoft.com/office/drawing/2014/main" id="{99CA9429-AE30-D464-9C93-541040CFA67B}"/>
                </a:ext>
              </a:extLst>
            </p:cNvPr>
            <p:cNvSpPr/>
            <p:nvPr/>
          </p:nvSpPr>
          <p:spPr>
            <a:xfrm rot="5400000">
              <a:off x="8045334" y="782750"/>
              <a:ext cx="2297468" cy="7672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ysClr val="windowText" lastClr="000000"/>
                  </a:solidFill>
                  <a:latin typeface="Arial" panose="020B0604020202020204" pitchFamily="34" charset="0"/>
                  <a:cs typeface="Arial" panose="020B0604020202020204" pitchFamily="34" charset="0"/>
                </a:rPr>
                <a:t>Bin layout</a:t>
              </a:r>
            </a:p>
          </p:txBody>
        </p:sp>
        <p:sp>
          <p:nvSpPr>
            <p:cNvPr id="27" name="Rectangle 26">
              <a:extLst>
                <a:ext uri="{FF2B5EF4-FFF2-40B4-BE49-F238E27FC236}">
                  <a16:creationId xmlns:a16="http://schemas.microsoft.com/office/drawing/2014/main" id="{08E79C59-10C2-967E-2619-B30E579D68D9}"/>
                </a:ext>
              </a:extLst>
            </p:cNvPr>
            <p:cNvSpPr/>
            <p:nvPr/>
          </p:nvSpPr>
          <p:spPr>
            <a:xfrm rot="5400000">
              <a:off x="7543758" y="3218273"/>
              <a:ext cx="3300620" cy="6955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ysClr val="windowText" lastClr="000000"/>
                  </a:solidFill>
                  <a:latin typeface="Arial" panose="020B0604020202020204" pitchFamily="34" charset="0"/>
                  <a:cs typeface="Arial" panose="020B0604020202020204" pitchFamily="34" charset="0"/>
                </a:rPr>
                <a:t>Target conditions</a:t>
              </a:r>
            </a:p>
          </p:txBody>
        </p:sp>
        <p:grpSp>
          <p:nvGrpSpPr>
            <p:cNvPr id="25" name="Group 24">
              <a:extLst>
                <a:ext uri="{FF2B5EF4-FFF2-40B4-BE49-F238E27FC236}">
                  <a16:creationId xmlns:a16="http://schemas.microsoft.com/office/drawing/2014/main" id="{E54117F4-902C-3361-B653-D9E8B6E860ED}"/>
                </a:ext>
              </a:extLst>
            </p:cNvPr>
            <p:cNvGrpSpPr/>
            <p:nvPr/>
          </p:nvGrpSpPr>
          <p:grpSpPr>
            <a:xfrm>
              <a:off x="1685561" y="247853"/>
              <a:ext cx="6984634" cy="3674850"/>
              <a:chOff x="1685561" y="247853"/>
              <a:chExt cx="6984634" cy="3674850"/>
            </a:xfrm>
          </p:grpSpPr>
          <p:sp>
            <p:nvSpPr>
              <p:cNvPr id="14" name="Rectangle 13">
                <a:extLst>
                  <a:ext uri="{FF2B5EF4-FFF2-40B4-BE49-F238E27FC236}">
                    <a16:creationId xmlns:a16="http://schemas.microsoft.com/office/drawing/2014/main" id="{AD4C5619-6333-B212-0604-C0486C1E418F}"/>
                  </a:ext>
                </a:extLst>
              </p:cNvPr>
              <p:cNvSpPr/>
              <p:nvPr/>
            </p:nvSpPr>
            <p:spPr>
              <a:xfrm>
                <a:off x="2691328" y="2536583"/>
                <a:ext cx="1734886" cy="33113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Arial" panose="020B0604020202020204" pitchFamily="34" charset="0"/>
                    <a:cs typeface="Arial" panose="020B0604020202020204" pitchFamily="34" charset="0"/>
                  </a:rPr>
                  <a:t>ambient (S = 34)</a:t>
                </a:r>
              </a:p>
            </p:txBody>
          </p:sp>
          <p:sp>
            <p:nvSpPr>
              <p:cNvPr id="15" name="Rectangle 14">
                <a:extLst>
                  <a:ext uri="{FF2B5EF4-FFF2-40B4-BE49-F238E27FC236}">
                    <a16:creationId xmlns:a16="http://schemas.microsoft.com/office/drawing/2014/main" id="{A41AB7B4-81CF-CA52-B6E8-C92A7A911F35}"/>
                  </a:ext>
                </a:extLst>
              </p:cNvPr>
              <p:cNvSpPr/>
              <p:nvPr/>
            </p:nvSpPr>
            <p:spPr>
              <a:xfrm>
                <a:off x="6756124" y="1900675"/>
                <a:ext cx="1908910" cy="6479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Arial" panose="020B0604020202020204" pitchFamily="34" charset="0"/>
                    <a:cs typeface="Arial" panose="020B0604020202020204" pitchFamily="34" charset="0"/>
                  </a:rPr>
                  <a:t>n = 49 oysters per plate, 1 plate per bin</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cs typeface="Arial" panose="020B0604020202020204" pitchFamily="34" charset="0"/>
                  </a:rPr>
                  <a:t>Seawater refreshed 2x per week</a:t>
                </a:r>
              </a:p>
            </p:txBody>
          </p:sp>
          <p:sp>
            <p:nvSpPr>
              <p:cNvPr id="17" name="Rectangle 16">
                <a:extLst>
                  <a:ext uri="{FF2B5EF4-FFF2-40B4-BE49-F238E27FC236}">
                    <a16:creationId xmlns:a16="http://schemas.microsoft.com/office/drawing/2014/main" id="{7313867D-9D33-7536-4B2D-3BF6E7B8C89D}"/>
                  </a:ext>
                </a:extLst>
              </p:cNvPr>
              <p:cNvSpPr/>
              <p:nvPr/>
            </p:nvSpPr>
            <p:spPr>
              <a:xfrm>
                <a:off x="4799851" y="2537329"/>
                <a:ext cx="1734886" cy="3311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Arial" panose="020B0604020202020204" pitchFamily="34" charset="0"/>
                    <a:cs typeface="Arial" panose="020B0604020202020204" pitchFamily="34" charset="0"/>
                  </a:rPr>
                  <a:t>low (S = 27)</a:t>
                </a:r>
              </a:p>
            </p:txBody>
          </p:sp>
          <p:grpSp>
            <p:nvGrpSpPr>
              <p:cNvPr id="55" name="Group 54">
                <a:extLst>
                  <a:ext uri="{FF2B5EF4-FFF2-40B4-BE49-F238E27FC236}">
                    <a16:creationId xmlns:a16="http://schemas.microsoft.com/office/drawing/2014/main" id="{560E655E-AE9E-E93E-16B4-7A52BD8227CA}"/>
                  </a:ext>
                </a:extLst>
              </p:cNvPr>
              <p:cNvGrpSpPr/>
              <p:nvPr/>
            </p:nvGrpSpPr>
            <p:grpSpPr>
              <a:xfrm>
                <a:off x="3405066" y="247853"/>
                <a:ext cx="2071184" cy="1592865"/>
                <a:chOff x="4412066" y="1177949"/>
                <a:chExt cx="1287991" cy="1159328"/>
              </a:xfrm>
            </p:grpSpPr>
            <p:grpSp>
              <p:nvGrpSpPr>
                <p:cNvPr id="13" name="Group 12">
                  <a:extLst>
                    <a:ext uri="{FF2B5EF4-FFF2-40B4-BE49-F238E27FC236}">
                      <a16:creationId xmlns:a16="http://schemas.microsoft.com/office/drawing/2014/main" id="{1C6A0076-D425-D56A-016E-1C00C362B9EF}"/>
                    </a:ext>
                  </a:extLst>
                </p:cNvPr>
                <p:cNvGrpSpPr/>
                <p:nvPr/>
              </p:nvGrpSpPr>
              <p:grpSpPr>
                <a:xfrm>
                  <a:off x="4412066" y="1177949"/>
                  <a:ext cx="1287991" cy="1159328"/>
                  <a:chOff x="2623668" y="1167862"/>
                  <a:chExt cx="1287991" cy="1159328"/>
                </a:xfrm>
              </p:grpSpPr>
              <p:pic>
                <p:nvPicPr>
                  <p:cNvPr id="7" name="Picture 6">
                    <a:extLst>
                      <a:ext uri="{FF2B5EF4-FFF2-40B4-BE49-F238E27FC236}">
                        <a16:creationId xmlns:a16="http://schemas.microsoft.com/office/drawing/2014/main" id="{F01DB814-D5C2-6EC7-547D-3EA89E617B2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2766852" y="1499875"/>
                    <a:ext cx="1144807" cy="827315"/>
                  </a:xfrm>
                  <a:prstGeom prst="rect">
                    <a:avLst/>
                  </a:prstGeom>
                </p:spPr>
              </p:pic>
              <p:pic>
                <p:nvPicPr>
                  <p:cNvPr id="1026" name="Picture 2" descr="Rubbermaid Commercial Products 2 qt. Clear Round Storage Container-RCP572024CLE - The Home Depot ...">
                    <a:extLst>
                      <a:ext uri="{FF2B5EF4-FFF2-40B4-BE49-F238E27FC236}">
                        <a16:creationId xmlns:a16="http://schemas.microsoft.com/office/drawing/2014/main" id="{84940979-806E-A445-726B-FF84AAFDE44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2000" b="51800" l="3900" r="33600">
                                <a14:foregroundMark x1="25100" y1="42000" x2="10300" y2="43000"/>
                                <a14:foregroundMark x1="6800" y1="43700" x2="6200" y2="49800"/>
                                <a14:foregroundMark x1="6400" y1="45700" x2="5800" y2="48300"/>
                                <a14:foregroundMark x1="5400" y1="45300" x2="6500" y2="49100"/>
                                <a14:foregroundMark x1="4800" y1="44900" x2="4900" y2="49300"/>
                                <a14:foregroundMark x1="3900" y1="45900" x2="4000" y2="48500"/>
                                <a14:foregroundMark x1="31400" y1="44200" x2="30000" y2="49900"/>
                                <a14:foregroundMark x1="32400" y1="45100" x2="32500" y2="49000"/>
                                <a14:foregroundMark x1="33400" y1="46300" x2="33600" y2="48500"/>
                              </a14:backgroundRemoval>
                            </a14:imgEffect>
                          </a14:imgLayer>
                        </a14:imgProps>
                      </a:ext>
                      <a:ext uri="{28A0092B-C50C-407E-A947-70E740481C1C}">
                        <a14:useLocalDpi xmlns:a14="http://schemas.microsoft.com/office/drawing/2010/main" val="0"/>
                      </a:ext>
                    </a:extLst>
                  </a:blip>
                  <a:srcRect l="2378" t="40968" r="65134" b="46988"/>
                  <a:stretch/>
                </p:blipFill>
                <p:spPr bwMode="auto">
                  <a:xfrm>
                    <a:off x="2623668" y="1167862"/>
                    <a:ext cx="1077034" cy="399292"/>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Parallelogram 53">
                  <a:extLst>
                    <a:ext uri="{FF2B5EF4-FFF2-40B4-BE49-F238E27FC236}">
                      <a16:creationId xmlns:a16="http://schemas.microsoft.com/office/drawing/2014/main" id="{AA1F1EED-7C09-1724-F681-9A18583CF4B4}"/>
                    </a:ext>
                  </a:extLst>
                </p:cNvPr>
                <p:cNvSpPr/>
                <p:nvPr/>
              </p:nvSpPr>
              <p:spPr>
                <a:xfrm rot="10976038">
                  <a:off x="4785822" y="1856191"/>
                  <a:ext cx="655167" cy="252392"/>
                </a:xfrm>
                <a:prstGeom prst="parallelogram">
                  <a:avLst>
                    <a:gd name="adj" fmla="val 60689"/>
                  </a:avLst>
                </a:prstGeom>
                <a:solidFill>
                  <a:schemeClr val="bg2">
                    <a:lumMod val="9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group of shells on a blue surface&#10;&#10;Description automatically generated">
                <a:extLst>
                  <a:ext uri="{FF2B5EF4-FFF2-40B4-BE49-F238E27FC236}">
                    <a16:creationId xmlns:a16="http://schemas.microsoft.com/office/drawing/2014/main" id="{2D01379F-CE56-03F2-4DD2-4CF7B4E22D6B}"/>
                  </a:ext>
                </a:extLst>
              </p:cNvPr>
              <p:cNvPicPr>
                <a:picLocks noChangeAspect="1"/>
              </p:cNvPicPr>
              <p:nvPr/>
            </p:nvPicPr>
            <p:blipFill rotWithShape="1">
              <a:blip r:embed="rId6">
                <a:extLst>
                  <a:ext uri="{28A0092B-C50C-407E-A947-70E740481C1C}">
                    <a14:useLocalDpi xmlns:a14="http://schemas.microsoft.com/office/drawing/2010/main" val="0"/>
                  </a:ext>
                </a:extLst>
              </a:blip>
              <a:srcRect t="8947" b="3217"/>
              <a:stretch/>
            </p:blipFill>
            <p:spPr>
              <a:xfrm>
                <a:off x="6598017" y="443187"/>
                <a:ext cx="1022102" cy="1197035"/>
              </a:xfrm>
              <a:prstGeom prst="rect">
                <a:avLst/>
              </a:prstGeom>
              <a:ln w="12700">
                <a:solidFill>
                  <a:schemeClr val="tx1"/>
                </a:solidFill>
              </a:ln>
            </p:spPr>
          </p:pic>
          <p:grpSp>
            <p:nvGrpSpPr>
              <p:cNvPr id="1034" name="Group 1033">
                <a:extLst>
                  <a:ext uri="{FF2B5EF4-FFF2-40B4-BE49-F238E27FC236}">
                    <a16:creationId xmlns:a16="http://schemas.microsoft.com/office/drawing/2014/main" id="{A31D2046-A045-E3BD-AAF7-FED290184062}"/>
                  </a:ext>
                </a:extLst>
              </p:cNvPr>
              <p:cNvGrpSpPr/>
              <p:nvPr/>
            </p:nvGrpSpPr>
            <p:grpSpPr>
              <a:xfrm flipH="1">
                <a:off x="5030703" y="2894067"/>
                <a:ext cx="2268358" cy="1028636"/>
                <a:chOff x="1359000" y="2836213"/>
                <a:chExt cx="2246607" cy="1028636"/>
              </a:xfrm>
            </p:grpSpPr>
            <p:cxnSp>
              <p:nvCxnSpPr>
                <p:cNvPr id="1035" name="Straight Arrow Connector 1034">
                  <a:extLst>
                    <a:ext uri="{FF2B5EF4-FFF2-40B4-BE49-F238E27FC236}">
                      <a16:creationId xmlns:a16="http://schemas.microsoft.com/office/drawing/2014/main" id="{55C9631D-48A6-DFCD-BEA6-460E038FF89F}"/>
                    </a:ext>
                  </a:extLst>
                </p:cNvPr>
                <p:cNvCxnSpPr>
                  <a:cxnSpLocks/>
                </p:cNvCxnSpPr>
                <p:nvPr/>
              </p:nvCxnSpPr>
              <p:spPr>
                <a:xfrm flipH="1">
                  <a:off x="1359000" y="2836213"/>
                  <a:ext cx="874289" cy="1028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6" name="Straight Arrow Connector 1035">
                  <a:extLst>
                    <a:ext uri="{FF2B5EF4-FFF2-40B4-BE49-F238E27FC236}">
                      <a16:creationId xmlns:a16="http://schemas.microsoft.com/office/drawing/2014/main" id="{72428E99-FB6C-5960-7759-8E54C4962AB8}"/>
                    </a:ext>
                  </a:extLst>
                </p:cNvPr>
                <p:cNvCxnSpPr>
                  <a:cxnSpLocks/>
                </p:cNvCxnSpPr>
                <p:nvPr/>
              </p:nvCxnSpPr>
              <p:spPr>
                <a:xfrm>
                  <a:off x="2233289" y="2864514"/>
                  <a:ext cx="151387" cy="99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F66464B2-329A-4426-50C6-BB6A40D7C962}"/>
                    </a:ext>
                  </a:extLst>
                </p:cNvPr>
                <p:cNvCxnSpPr>
                  <a:cxnSpLocks/>
                </p:cNvCxnSpPr>
                <p:nvPr/>
              </p:nvCxnSpPr>
              <p:spPr>
                <a:xfrm>
                  <a:off x="2218915" y="2845548"/>
                  <a:ext cx="1386692" cy="10163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38" name="Rectangle 1037">
                <a:extLst>
                  <a:ext uri="{FF2B5EF4-FFF2-40B4-BE49-F238E27FC236}">
                    <a16:creationId xmlns:a16="http://schemas.microsoft.com/office/drawing/2014/main" id="{C8B159E3-039D-89E4-1990-29B99EAB4FFA}"/>
                  </a:ext>
                </a:extLst>
              </p:cNvPr>
              <p:cNvSpPr/>
              <p:nvPr/>
            </p:nvSpPr>
            <p:spPr>
              <a:xfrm>
                <a:off x="3692824" y="1915727"/>
                <a:ext cx="1637710" cy="4749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S treatment</a:t>
                </a:r>
              </a:p>
            </p:txBody>
          </p:sp>
          <p:cxnSp>
            <p:nvCxnSpPr>
              <p:cNvPr id="1043" name="Straight Connector 1042">
                <a:extLst>
                  <a:ext uri="{FF2B5EF4-FFF2-40B4-BE49-F238E27FC236}">
                    <a16:creationId xmlns:a16="http://schemas.microsoft.com/office/drawing/2014/main" id="{FBA9830F-37C5-EF26-CC92-225D3016F60F}"/>
                  </a:ext>
                </a:extLst>
              </p:cNvPr>
              <p:cNvCxnSpPr>
                <a:cxnSpLocks/>
              </p:cNvCxnSpPr>
              <p:nvPr/>
            </p:nvCxnSpPr>
            <p:spPr>
              <a:xfrm flipH="1" flipV="1">
                <a:off x="4806652" y="1539824"/>
                <a:ext cx="1806079" cy="106307"/>
              </a:xfrm>
              <a:prstGeom prst="line">
                <a:avLst/>
              </a:prstGeom>
              <a:ln w="12700"/>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DDAB248A-E6E6-4C94-9B04-AEA2E9BA8521}"/>
                  </a:ext>
                </a:extLst>
              </p:cNvPr>
              <p:cNvCxnSpPr>
                <a:cxnSpLocks/>
              </p:cNvCxnSpPr>
              <p:nvPr/>
            </p:nvCxnSpPr>
            <p:spPr>
              <a:xfrm>
                <a:off x="3071165" y="2886931"/>
                <a:ext cx="882754" cy="1028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87EC7F8-5149-A17E-B511-63C75AF3E247}"/>
                  </a:ext>
                </a:extLst>
              </p:cNvPr>
              <p:cNvCxnSpPr>
                <a:cxnSpLocks/>
              </p:cNvCxnSpPr>
              <p:nvPr/>
            </p:nvCxnSpPr>
            <p:spPr>
              <a:xfrm flipH="1">
                <a:off x="2918313" y="2915232"/>
                <a:ext cx="152853" cy="99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F69A3B-BC70-BED6-50D0-2CF5EDA26FBC}"/>
                  </a:ext>
                </a:extLst>
              </p:cNvPr>
              <p:cNvCxnSpPr>
                <a:cxnSpLocks/>
              </p:cNvCxnSpPr>
              <p:nvPr/>
            </p:nvCxnSpPr>
            <p:spPr>
              <a:xfrm flipH="1">
                <a:off x="1685561" y="2896266"/>
                <a:ext cx="1400118" cy="10163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late of snails on a black surface&#10;&#10;Description automatically generated">
                <a:extLst>
                  <a:ext uri="{FF2B5EF4-FFF2-40B4-BE49-F238E27FC236}">
                    <a16:creationId xmlns:a16="http://schemas.microsoft.com/office/drawing/2014/main" id="{9BCC2D9C-A434-6C3B-CC78-DE58ECD649D6}"/>
                  </a:ext>
                </a:extLst>
              </p:cNvPr>
              <p:cNvPicPr>
                <a:picLocks noChangeAspect="1"/>
              </p:cNvPicPr>
              <p:nvPr/>
            </p:nvPicPr>
            <p:blipFill rotWithShape="1">
              <a:blip r:embed="rId7">
                <a:extLst>
                  <a:ext uri="{28A0092B-C50C-407E-A947-70E740481C1C}">
                    <a14:useLocalDpi xmlns:a14="http://schemas.microsoft.com/office/drawing/2010/main" val="0"/>
                  </a:ext>
                </a:extLst>
              </a:blip>
              <a:srcRect l="15158" t="32342" r="11498" b="3614"/>
              <a:stretch/>
            </p:blipFill>
            <p:spPr>
              <a:xfrm>
                <a:off x="7641342" y="443262"/>
                <a:ext cx="1028853" cy="1197864"/>
              </a:xfrm>
              <a:prstGeom prst="rect">
                <a:avLst/>
              </a:prstGeom>
              <a:ln w="12700">
                <a:solidFill>
                  <a:schemeClr val="tx1"/>
                </a:solidFill>
              </a:ln>
            </p:spPr>
          </p:pic>
          <p:grpSp>
            <p:nvGrpSpPr>
              <p:cNvPr id="22" name="Group 21">
                <a:extLst>
                  <a:ext uri="{FF2B5EF4-FFF2-40B4-BE49-F238E27FC236}">
                    <a16:creationId xmlns:a16="http://schemas.microsoft.com/office/drawing/2014/main" id="{DA0AEA32-0D68-15D7-3CF0-C6A5ABB410EC}"/>
                  </a:ext>
                </a:extLst>
              </p:cNvPr>
              <p:cNvGrpSpPr/>
              <p:nvPr/>
            </p:nvGrpSpPr>
            <p:grpSpPr>
              <a:xfrm>
                <a:off x="4010951" y="1579391"/>
                <a:ext cx="688320" cy="140400"/>
                <a:chOff x="4100627" y="1587602"/>
                <a:chExt cx="688320" cy="140400"/>
              </a:xfrm>
            </p:grpSpPr>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0BA5F124-2065-21AD-F163-9DC1181289CD}"/>
                        </a:ext>
                      </a:extLst>
                    </p14:cNvPr>
                    <p14:cNvContentPartPr/>
                    <p14:nvPr/>
                  </p14:nvContentPartPr>
                  <p14:xfrm>
                    <a:off x="4100627" y="1587602"/>
                    <a:ext cx="684360" cy="140400"/>
                  </p14:xfrm>
                </p:contentPart>
              </mc:Choice>
              <mc:Fallback xmlns="">
                <p:pic>
                  <p:nvPicPr>
                    <p:cNvPr id="19" name="Ink 18">
                      <a:extLst>
                        <a:ext uri="{FF2B5EF4-FFF2-40B4-BE49-F238E27FC236}">
                          <a16:creationId xmlns:a16="http://schemas.microsoft.com/office/drawing/2014/main" id="{0BA5F124-2065-21AD-F163-9DC1181289CD}"/>
                        </a:ext>
                      </a:extLst>
                    </p:cNvPr>
                    <p:cNvPicPr/>
                    <p:nvPr/>
                  </p:nvPicPr>
                  <p:blipFill>
                    <a:blip r:embed="rId11"/>
                    <a:stretch>
                      <a:fillRect/>
                    </a:stretch>
                  </p:blipFill>
                  <p:spPr>
                    <a:xfrm>
                      <a:off x="4096307" y="1583282"/>
                      <a:ext cx="6930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8E08B91B-5D82-A079-6D1E-03085BD839E9}"/>
                        </a:ext>
                      </a:extLst>
                    </p14:cNvPr>
                    <p14:cNvContentPartPr/>
                    <p14:nvPr/>
                  </p14:nvContentPartPr>
                  <p14:xfrm>
                    <a:off x="4725947" y="1602002"/>
                    <a:ext cx="58320" cy="9000"/>
                  </p14:xfrm>
                </p:contentPart>
              </mc:Choice>
              <mc:Fallback xmlns="">
                <p:pic>
                  <p:nvPicPr>
                    <p:cNvPr id="20" name="Ink 19">
                      <a:extLst>
                        <a:ext uri="{FF2B5EF4-FFF2-40B4-BE49-F238E27FC236}">
                          <a16:creationId xmlns:a16="http://schemas.microsoft.com/office/drawing/2014/main" id="{8E08B91B-5D82-A079-6D1E-03085BD839E9}"/>
                        </a:ext>
                      </a:extLst>
                    </p:cNvPr>
                    <p:cNvPicPr/>
                    <p:nvPr/>
                  </p:nvPicPr>
                  <p:blipFill>
                    <a:blip r:embed="rId13"/>
                    <a:stretch>
                      <a:fillRect/>
                    </a:stretch>
                  </p:blipFill>
                  <p:spPr>
                    <a:xfrm>
                      <a:off x="4721627" y="1597682"/>
                      <a:ext cx="669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575A3E89-6AD6-C1F1-E7B5-D92E9C7E9D3F}"/>
                        </a:ext>
                      </a:extLst>
                    </p14:cNvPr>
                    <p14:cNvContentPartPr/>
                    <p14:nvPr/>
                  </p14:nvContentPartPr>
                  <p14:xfrm>
                    <a:off x="4773467" y="1607042"/>
                    <a:ext cx="15480" cy="72000"/>
                  </p14:xfrm>
                </p:contentPart>
              </mc:Choice>
              <mc:Fallback xmlns="">
                <p:pic>
                  <p:nvPicPr>
                    <p:cNvPr id="21" name="Ink 20">
                      <a:extLst>
                        <a:ext uri="{FF2B5EF4-FFF2-40B4-BE49-F238E27FC236}">
                          <a16:creationId xmlns:a16="http://schemas.microsoft.com/office/drawing/2014/main" id="{575A3E89-6AD6-C1F1-E7B5-D92E9C7E9D3F}"/>
                        </a:ext>
                      </a:extLst>
                    </p:cNvPr>
                    <p:cNvPicPr/>
                    <p:nvPr/>
                  </p:nvPicPr>
                  <p:blipFill>
                    <a:blip r:embed="rId15"/>
                    <a:stretch>
                      <a:fillRect/>
                    </a:stretch>
                  </p:blipFill>
                  <p:spPr>
                    <a:xfrm>
                      <a:off x="4769147" y="1602722"/>
                      <a:ext cx="24120" cy="80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23" name="Ink 22">
                    <a:extLst>
                      <a:ext uri="{FF2B5EF4-FFF2-40B4-BE49-F238E27FC236}">
                        <a16:creationId xmlns:a16="http://schemas.microsoft.com/office/drawing/2014/main" id="{3ED05BB9-674A-5A2D-8563-ED467E32F559}"/>
                      </a:ext>
                    </a:extLst>
                  </p14:cNvPr>
                  <p14:cNvContentPartPr/>
                  <p14:nvPr/>
                </p14:nvContentPartPr>
                <p14:xfrm rot="21414301">
                  <a:off x="3915018" y="1227672"/>
                  <a:ext cx="1078920" cy="155160"/>
                </p14:xfrm>
              </p:contentPart>
            </mc:Choice>
            <mc:Fallback>
              <p:pic>
                <p:nvPicPr>
                  <p:cNvPr id="23" name="Ink 22">
                    <a:extLst>
                      <a:ext uri="{FF2B5EF4-FFF2-40B4-BE49-F238E27FC236}">
                        <a16:creationId xmlns:a16="http://schemas.microsoft.com/office/drawing/2014/main" id="{3ED05BB9-674A-5A2D-8563-ED467E32F559}"/>
                      </a:ext>
                    </a:extLst>
                  </p:cNvPr>
                  <p:cNvPicPr/>
                  <p:nvPr/>
                </p:nvPicPr>
                <p:blipFill>
                  <a:blip r:embed="rId17"/>
                  <a:stretch>
                    <a:fillRect/>
                  </a:stretch>
                </p:blipFill>
                <p:spPr>
                  <a:xfrm rot="21414301">
                    <a:off x="3910698" y="1223352"/>
                    <a:ext cx="1087560" cy="163800"/>
                  </a:xfrm>
                  <a:prstGeom prst="rect">
                    <a:avLst/>
                  </a:prstGeom>
                </p:spPr>
              </p:pic>
            </mc:Fallback>
          </mc:AlternateContent>
          <p:sp>
            <p:nvSpPr>
              <p:cNvPr id="8" name="Rectangle 7">
                <a:extLst>
                  <a:ext uri="{FF2B5EF4-FFF2-40B4-BE49-F238E27FC236}">
                    <a16:creationId xmlns:a16="http://schemas.microsoft.com/office/drawing/2014/main" id="{40807ED0-2DDF-429D-BD87-73D10AD39415}"/>
                  </a:ext>
                </a:extLst>
              </p:cNvPr>
              <p:cNvSpPr/>
              <p:nvPr/>
            </p:nvSpPr>
            <p:spPr>
              <a:xfrm>
                <a:off x="3733124" y="3075020"/>
                <a:ext cx="1637710" cy="4749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TA condition</a:t>
                </a:r>
              </a:p>
            </p:txBody>
          </p:sp>
          <p:cxnSp>
            <p:nvCxnSpPr>
              <p:cNvPr id="11" name="Straight Connector 10">
                <a:extLst>
                  <a:ext uri="{FF2B5EF4-FFF2-40B4-BE49-F238E27FC236}">
                    <a16:creationId xmlns:a16="http://schemas.microsoft.com/office/drawing/2014/main" id="{3A408B72-0BAC-C5BB-A14C-BA7415C7175F}"/>
                  </a:ext>
                </a:extLst>
              </p:cNvPr>
              <p:cNvCxnSpPr>
                <a:cxnSpLocks/>
              </p:cNvCxnSpPr>
              <p:nvPr/>
            </p:nvCxnSpPr>
            <p:spPr>
              <a:xfrm flipH="1">
                <a:off x="5059237" y="438631"/>
                <a:ext cx="1538780" cy="766209"/>
              </a:xfrm>
              <a:prstGeom prst="line">
                <a:avLst/>
              </a:prstGeom>
              <a:ln w="12700"/>
            </p:spPr>
            <p:style>
              <a:lnRef idx="1">
                <a:schemeClr val="dk1"/>
              </a:lnRef>
              <a:fillRef idx="0">
                <a:schemeClr val="dk1"/>
              </a:fillRef>
              <a:effectRef idx="0">
                <a:schemeClr val="dk1"/>
              </a:effectRef>
              <a:fontRef idx="minor">
                <a:schemeClr val="tx1"/>
              </a:fontRef>
            </p:style>
          </p:cxnSp>
          <p:grpSp>
            <p:nvGrpSpPr>
              <p:cNvPr id="59" name="Group 58">
                <a:extLst>
                  <a:ext uri="{FF2B5EF4-FFF2-40B4-BE49-F238E27FC236}">
                    <a16:creationId xmlns:a16="http://schemas.microsoft.com/office/drawing/2014/main" id="{BB52FA97-E23D-8D45-FB52-4E7D9CE60063}"/>
                  </a:ext>
                </a:extLst>
              </p:cNvPr>
              <p:cNvGrpSpPr/>
              <p:nvPr/>
            </p:nvGrpSpPr>
            <p:grpSpPr>
              <a:xfrm flipH="1">
                <a:off x="4789162" y="1331831"/>
                <a:ext cx="382427" cy="356776"/>
                <a:chOff x="3697746" y="1402845"/>
                <a:chExt cx="634222" cy="633855"/>
              </a:xfrm>
            </p:grpSpPr>
            <p:pic>
              <p:nvPicPr>
                <p:cNvPr id="57" name="Picture 56">
                  <a:extLst>
                    <a:ext uri="{FF2B5EF4-FFF2-40B4-BE49-F238E27FC236}">
                      <a16:creationId xmlns:a16="http://schemas.microsoft.com/office/drawing/2014/main" id="{E51F3CBE-E386-9259-CE43-DE0D2D2C6BCE}"/>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6323" b="94509" l="4071" r="93894">
                              <a14:foregroundMark x1="87345" y1="30200" x2="84425" y2="31531"/>
                              <a14:foregroundMark x1="91150" y1="31697" x2="91681" y2="69468"/>
                              <a14:foregroundMark x1="90796" y1="31115" x2="91858" y2="66473"/>
                              <a14:foregroundMark x1="92301" y1="78917" x2="92301" y2="86689"/>
                              <a14:foregroundMark x1="92301" y1="31531" x2="92301" y2="72872"/>
                              <a14:foregroundMark x1="91504" y1="32862" x2="91681" y2="66473"/>
                              <a14:foregroundMark x1="93982" y1="62479" x2="93982" y2="62479"/>
                              <a14:foregroundMark x1="87168" y1="89517" x2="87168" y2="89517"/>
                              <a14:foregroundMark x1="81416" y1="85607" x2="91150" y2="88020"/>
                              <a14:foregroundMark x1="31416" y1="87105" x2="48673" y2="88602"/>
                              <a14:foregroundMark x1="10619" y1="71714" x2="10442" y2="81115"/>
                              <a14:foregroundMark x1="10796" y1="73045" x2="10442" y2="79950"/>
                              <a14:foregroundMark x1="46814" y1="9734" x2="47434" y2="6323"/>
                              <a14:foregroundMark x1="86460" y1="90682" x2="86460" y2="90682"/>
                              <a14:foregroundMark x1="49646" y1="92512" x2="49646" y2="92512"/>
                              <a14:foregroundMark x1="55310" y1="94592" x2="55310" y2="94592"/>
                              <a14:foregroundMark x1="57699" y1="92013" x2="57699" y2="92013"/>
                              <a14:foregroundMark x1="4071" y1="77704" x2="4071" y2="77704"/>
                              <a14:backgroundMark x1="90177" y1="76040" x2="90177" y2="76040"/>
                              <a14:backgroundMark x1="92301" y1="76040" x2="92301" y2="76040"/>
                              <a14:backgroundMark x1="91504" y1="77371" x2="91504" y2="77371"/>
                              <a14:backgroundMark x1="91150" y1="76622" x2="93186" y2="76206"/>
                              <a14:backgroundMark x1="90973" y1="77371" x2="93009" y2="78120"/>
                              <a14:backgroundMark x1="91327" y1="74709" x2="92655" y2="74126"/>
                            </a14:backgroundRemoval>
                          </a14:imgEffect>
                        </a14:imgLayer>
                      </a14:imgProps>
                    </a:ext>
                  </a:extLst>
                </a:blip>
                <a:stretch>
                  <a:fillRect/>
                </a:stretch>
              </p:blipFill>
              <p:spPr>
                <a:xfrm flipH="1">
                  <a:off x="3697746" y="1402845"/>
                  <a:ext cx="634222" cy="633855"/>
                </a:xfrm>
                <a:prstGeom prst="rect">
                  <a:avLst/>
                </a:prstGeom>
              </p:spPr>
            </p:pic>
            <p:sp>
              <p:nvSpPr>
                <p:cNvPr id="58" name="Rectangle 57">
                  <a:extLst>
                    <a:ext uri="{FF2B5EF4-FFF2-40B4-BE49-F238E27FC236}">
                      <a16:creationId xmlns:a16="http://schemas.microsoft.com/office/drawing/2014/main" id="{2A5C8705-735B-17CF-73AA-A8B26CEF41FC}"/>
                    </a:ext>
                  </a:extLst>
                </p:cNvPr>
                <p:cNvSpPr/>
                <p:nvPr/>
              </p:nvSpPr>
              <p:spPr>
                <a:xfrm>
                  <a:off x="3750989" y="1652240"/>
                  <a:ext cx="141685" cy="135057"/>
                </a:xfrm>
                <a:prstGeom prst="rect">
                  <a:avLst/>
                </a:prstGeom>
                <a:solidFill>
                  <a:srgbClr val="595D60"/>
                </a:solidFill>
                <a:ln>
                  <a:solidFill>
                    <a:srgbClr val="595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91396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C38A7-6345-7403-2F7F-FCEE512C99AF}"/>
              </a:ext>
            </a:extLst>
          </p:cNvPr>
          <p:cNvSpPr>
            <a:spLocks noGrp="1"/>
          </p:cNvSpPr>
          <p:nvPr>
            <p:ph type="title"/>
          </p:nvPr>
        </p:nvSpPr>
        <p:spPr>
          <a:xfrm>
            <a:off x="315686" y="207282"/>
            <a:ext cx="10515600" cy="1325563"/>
          </a:xfrm>
        </p:spPr>
        <p:txBody>
          <a:bodyPr/>
          <a:lstStyle/>
          <a:p>
            <a:r>
              <a:rPr lang="en-US" dirty="0"/>
              <a:t>Survival only dropped below 86% in the low TA category for both S</a:t>
            </a:r>
          </a:p>
        </p:txBody>
      </p:sp>
      <p:pic>
        <p:nvPicPr>
          <p:cNvPr id="5" name="Picture 4">
            <a:extLst>
              <a:ext uri="{FF2B5EF4-FFF2-40B4-BE49-F238E27FC236}">
                <a16:creationId xmlns:a16="http://schemas.microsoft.com/office/drawing/2014/main" id="{10D9DC78-3C5E-D7C4-E7FF-E7E981E775DB}"/>
              </a:ext>
            </a:extLst>
          </p:cNvPr>
          <p:cNvPicPr>
            <a:picLocks noChangeAspect="1"/>
          </p:cNvPicPr>
          <p:nvPr/>
        </p:nvPicPr>
        <p:blipFill rotWithShape="1">
          <a:blip r:embed="rId2"/>
          <a:srcRect t="12388"/>
          <a:stretch/>
        </p:blipFill>
        <p:spPr>
          <a:xfrm>
            <a:off x="254597" y="1832874"/>
            <a:ext cx="4382717" cy="2422854"/>
          </a:xfrm>
          <a:prstGeom prst="rect">
            <a:avLst/>
          </a:prstGeom>
        </p:spPr>
      </p:pic>
      <p:sp>
        <p:nvSpPr>
          <p:cNvPr id="7" name="TextBox 6">
            <a:extLst>
              <a:ext uri="{FF2B5EF4-FFF2-40B4-BE49-F238E27FC236}">
                <a16:creationId xmlns:a16="http://schemas.microsoft.com/office/drawing/2014/main" id="{E5A77ECE-221C-F865-6E96-2450DF2C7540}"/>
              </a:ext>
            </a:extLst>
          </p:cNvPr>
          <p:cNvSpPr txBox="1"/>
          <p:nvPr/>
        </p:nvSpPr>
        <p:spPr>
          <a:xfrm>
            <a:off x="6029084" y="1148167"/>
            <a:ext cx="6097136" cy="2308324"/>
          </a:xfrm>
          <a:prstGeom prst="rect">
            <a:avLst/>
          </a:prstGeom>
          <a:noFill/>
        </p:spPr>
        <p:txBody>
          <a:bodyPr wrap="square">
            <a:spAutoFit/>
          </a:bodyPr>
          <a:lstStyle/>
          <a:p>
            <a:pPr marL="285750" indent="-285750">
              <a:buFontTx/>
              <a:buChar char="-"/>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en-US" b="1" i="1" dirty="0">
                <a:latin typeface="Calibri" panose="020F0502020204030204" pitchFamily="34" charset="0"/>
                <a:ea typeface="Calibri" panose="020F0502020204030204" pitchFamily="34" charset="0"/>
                <a:cs typeface="Times New Roman" panose="02020603050405020304" pitchFamily="18" charset="0"/>
              </a:rPr>
              <a:t>Low TA was the only factor (</a:t>
            </a:r>
            <a:r>
              <a:rPr lang="en-US" b="1" i="1" dirty="0" err="1">
                <a:latin typeface="Calibri" panose="020F0502020204030204" pitchFamily="34" charset="0"/>
                <a:ea typeface="Calibri" panose="020F0502020204030204" pitchFamily="34" charset="0"/>
                <a:cs typeface="Times New Roman" panose="02020603050405020304" pitchFamily="18" charset="0"/>
              </a:rPr>
              <a:t>ie</a:t>
            </a:r>
            <a:r>
              <a:rPr lang="en-US" b="1" i="1" dirty="0">
                <a:latin typeface="Calibri" panose="020F0502020204030204" pitchFamily="34" charset="0"/>
                <a:ea typeface="Calibri" panose="020F0502020204030204" pitchFamily="34" charset="0"/>
                <a:cs typeface="Times New Roman" panose="02020603050405020304" pitchFamily="18" charset="0"/>
              </a:rPr>
              <a:t> </a:t>
            </a:r>
            <a:r>
              <a:rPr lang="en-US" b="1" i="1" dirty="0" err="1">
                <a:latin typeface="Calibri" panose="020F0502020204030204" pitchFamily="34" charset="0"/>
                <a:ea typeface="Calibri" panose="020F0502020204030204" pitchFamily="34" charset="0"/>
                <a:cs typeface="Times New Roman" panose="02020603050405020304" pitchFamily="18" charset="0"/>
              </a:rPr>
              <a:t>ph</a:t>
            </a:r>
            <a:r>
              <a:rPr lang="en-US" b="1" i="1" dirty="0">
                <a:latin typeface="Calibri" panose="020F0502020204030204" pitchFamily="34" charset="0"/>
                <a:ea typeface="Calibri" panose="020F0502020204030204" pitchFamily="34" charset="0"/>
                <a:cs typeface="Times New Roman" panose="02020603050405020304" pitchFamily="18" charset="0"/>
              </a:rPr>
              <a:t> is X) that reduced survival below 85%; between these two treatments, low salinity expressed slightly lower survival. The rest of the Ta and S treatments exhibited high survival.</a:t>
            </a:r>
          </a:p>
          <a:p>
            <a:pPr marL="285750" indent="-285750">
              <a:buFontTx/>
              <a:buChar char="-"/>
            </a:pPr>
            <a:r>
              <a:rPr lang="en-US" b="1" i="1" dirty="0">
                <a:latin typeface="Calibri" panose="020F0502020204030204" pitchFamily="34" charset="0"/>
                <a:ea typeface="Calibri" panose="020F0502020204030204" pitchFamily="34" charset="0"/>
                <a:cs typeface="Times New Roman" panose="02020603050405020304" pitchFamily="18" charset="0"/>
              </a:rPr>
              <a:t>We did not see an interaction between TA and S on survival; it was dominated by TA (1000umol change corresponded to a 0.045 survival decline from model)</a:t>
            </a:r>
            <a:endParaRPr lang="en-US" b="1" i="1" dirty="0"/>
          </a:p>
        </p:txBody>
      </p:sp>
      <p:pic>
        <p:nvPicPr>
          <p:cNvPr id="8" name="Picture 7">
            <a:extLst>
              <a:ext uri="{FF2B5EF4-FFF2-40B4-BE49-F238E27FC236}">
                <a16:creationId xmlns:a16="http://schemas.microsoft.com/office/drawing/2014/main" id="{3145CEAC-5830-8D72-37AD-7308911BCC51}"/>
              </a:ext>
            </a:extLst>
          </p:cNvPr>
          <p:cNvPicPr>
            <a:picLocks noChangeAspect="1"/>
          </p:cNvPicPr>
          <p:nvPr/>
        </p:nvPicPr>
        <p:blipFill>
          <a:blip r:embed="rId3"/>
          <a:stretch>
            <a:fillRect/>
          </a:stretch>
        </p:blipFill>
        <p:spPr>
          <a:xfrm>
            <a:off x="254597" y="4163786"/>
            <a:ext cx="4128570" cy="2605088"/>
          </a:xfrm>
          <a:prstGeom prst="rect">
            <a:avLst/>
          </a:prstGeom>
        </p:spPr>
      </p:pic>
    </p:spTree>
    <p:extLst>
      <p:ext uri="{BB962C8B-B14F-4D97-AF65-F5344CB8AC3E}">
        <p14:creationId xmlns:p14="http://schemas.microsoft.com/office/powerpoint/2010/main" val="2449418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5475-CC98-681F-C069-2B279EA57708}"/>
              </a:ext>
            </a:extLst>
          </p:cNvPr>
          <p:cNvSpPr>
            <a:spLocks noGrp="1"/>
          </p:cNvSpPr>
          <p:nvPr>
            <p:ph type="title"/>
          </p:nvPr>
        </p:nvSpPr>
        <p:spPr/>
        <p:txBody>
          <a:bodyPr>
            <a:normAutofit fontScale="90000"/>
          </a:bodyPr>
          <a:lstStyle/>
          <a:p>
            <a:r>
              <a:rPr lang="en-US" dirty="0"/>
              <a:t>Ave tissue </a:t>
            </a:r>
            <a:r>
              <a:rPr lang="en-US" dirty="0" err="1"/>
              <a:t>wt</a:t>
            </a:r>
            <a:r>
              <a:rPr lang="en-US" dirty="0"/>
              <a:t> at the end… lowest in the low TA, then lowest at low S, then similarly high in high S and med/high TA</a:t>
            </a:r>
          </a:p>
        </p:txBody>
      </p:sp>
      <p:pic>
        <p:nvPicPr>
          <p:cNvPr id="5" name="Picture 4">
            <a:extLst>
              <a:ext uri="{FF2B5EF4-FFF2-40B4-BE49-F238E27FC236}">
                <a16:creationId xmlns:a16="http://schemas.microsoft.com/office/drawing/2014/main" id="{05AD5A53-DF59-3E9E-DE9E-03FEF721AC30}"/>
              </a:ext>
            </a:extLst>
          </p:cNvPr>
          <p:cNvPicPr>
            <a:picLocks noChangeAspect="1"/>
          </p:cNvPicPr>
          <p:nvPr/>
        </p:nvPicPr>
        <p:blipFill>
          <a:blip r:embed="rId2"/>
          <a:stretch>
            <a:fillRect/>
          </a:stretch>
        </p:blipFill>
        <p:spPr>
          <a:xfrm>
            <a:off x="364671" y="2093722"/>
            <a:ext cx="5549270" cy="3501536"/>
          </a:xfrm>
          <a:prstGeom prst="rect">
            <a:avLst/>
          </a:prstGeom>
        </p:spPr>
      </p:pic>
      <p:sp>
        <p:nvSpPr>
          <p:cNvPr id="7" name="TextBox 6">
            <a:extLst>
              <a:ext uri="{FF2B5EF4-FFF2-40B4-BE49-F238E27FC236}">
                <a16:creationId xmlns:a16="http://schemas.microsoft.com/office/drawing/2014/main" id="{E5C6DF19-C52E-9BB6-807C-0DE1BDB591EB}"/>
              </a:ext>
            </a:extLst>
          </p:cNvPr>
          <p:cNvSpPr txBox="1"/>
          <p:nvPr/>
        </p:nvSpPr>
        <p:spPr>
          <a:xfrm>
            <a:off x="5998029" y="1690688"/>
            <a:ext cx="6096000" cy="2862322"/>
          </a:xfrm>
          <a:prstGeom prst="rect">
            <a:avLst/>
          </a:prstGeom>
          <a:noFill/>
        </p:spPr>
        <p:txBody>
          <a:bodyPr wrap="square">
            <a:spAutoFit/>
          </a:bodyPr>
          <a:lstStyle/>
          <a:p>
            <a:pPr marL="285750" indent="-285750">
              <a:buFontTx/>
              <a:buChar char="-"/>
            </a:pPr>
            <a:r>
              <a:rPr lang="en-US" dirty="0"/>
              <a:t>Regarding tissue weights of the juvenile oysters, individuals exposed to 31°C were sig - </a:t>
            </a:r>
            <a:r>
              <a:rPr lang="en-US" dirty="0" err="1"/>
              <a:t>nificantly</a:t>
            </a:r>
            <a:r>
              <a:rPr lang="en-US" dirty="0"/>
              <a:t> lighter than individuals grown at 24°C (p &lt; 0.0001; 3-way ANOVA; Fig. 5C; Table S17).</a:t>
            </a:r>
          </a:p>
          <a:p>
            <a:pPr marL="285750" indent="-285750">
              <a:buFontTx/>
              <a:buChar char="-"/>
            </a:pPr>
            <a:endParaRPr lang="en-US" dirty="0"/>
          </a:p>
          <a:p>
            <a:pPr marL="285750" indent="-285750">
              <a:buFontTx/>
              <a:buChar char="-"/>
            </a:pPr>
            <a:endParaRPr lang="en-US" dirty="0"/>
          </a:p>
          <a:p>
            <a:pPr marL="285750" indent="-285750">
              <a:buFontTx/>
              <a:buChar char="-"/>
            </a:pPr>
            <a:r>
              <a:rPr lang="en-US" b="1" dirty="0"/>
              <a:t>Gut </a:t>
            </a:r>
            <a:r>
              <a:rPr lang="en-US" b="1" dirty="0" err="1"/>
              <a:t>wt</a:t>
            </a:r>
            <a:r>
              <a:rPr lang="en-US" b="1" dirty="0"/>
              <a:t>/</a:t>
            </a:r>
            <a:r>
              <a:rPr lang="en-US" b="1" dirty="0" err="1"/>
              <a:t>ave</a:t>
            </a:r>
            <a:r>
              <a:rPr lang="en-US" b="1" dirty="0"/>
              <a:t> </a:t>
            </a:r>
            <a:r>
              <a:rPr lang="en-US" b="1" dirty="0" err="1"/>
              <a:t>tiss</a:t>
            </a:r>
            <a:r>
              <a:rPr lang="en-US" b="1" dirty="0"/>
              <a:t> was not strongly influenced by TA or S changes</a:t>
            </a:r>
          </a:p>
          <a:p>
            <a:pPr marL="285750" indent="-285750">
              <a:buFontTx/>
              <a:buChar char="-"/>
            </a:pPr>
            <a:r>
              <a:rPr lang="en-US" b="1" dirty="0"/>
              <a:t>All treatments were greater than what we saw in the control individuals</a:t>
            </a:r>
          </a:p>
        </p:txBody>
      </p:sp>
    </p:spTree>
    <p:extLst>
      <p:ext uri="{BB962C8B-B14F-4D97-AF65-F5344CB8AC3E}">
        <p14:creationId xmlns:p14="http://schemas.microsoft.com/office/powerpoint/2010/main" val="2000184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502B-0E7A-B328-FB27-C738686F4376}"/>
              </a:ext>
            </a:extLst>
          </p:cNvPr>
          <p:cNvSpPr>
            <a:spLocks noGrp="1"/>
          </p:cNvSpPr>
          <p:nvPr>
            <p:ph type="title"/>
          </p:nvPr>
        </p:nvSpPr>
        <p:spPr/>
        <p:txBody>
          <a:bodyPr/>
          <a:lstStyle/>
          <a:p>
            <a:r>
              <a:rPr lang="en-US" dirty="0"/>
              <a:t>Comparison paper vs        Our paper</a:t>
            </a:r>
          </a:p>
        </p:txBody>
      </p:sp>
      <p:sp>
        <p:nvSpPr>
          <p:cNvPr id="3" name="Content Placeholder 2">
            <a:extLst>
              <a:ext uri="{FF2B5EF4-FFF2-40B4-BE49-F238E27FC236}">
                <a16:creationId xmlns:a16="http://schemas.microsoft.com/office/drawing/2014/main" id="{B4FF8BC6-1DFC-00F1-30DF-C23442C5B793}"/>
              </a:ext>
            </a:extLst>
          </p:cNvPr>
          <p:cNvSpPr>
            <a:spLocks noGrp="1"/>
          </p:cNvSpPr>
          <p:nvPr>
            <p:ph idx="1"/>
          </p:nvPr>
        </p:nvSpPr>
        <p:spPr>
          <a:xfrm>
            <a:off x="593272" y="1690688"/>
            <a:ext cx="5453743" cy="4351338"/>
          </a:xfrm>
        </p:spPr>
        <p:txBody>
          <a:bodyPr>
            <a:normAutofit fontScale="92500" lnSpcReduction="10000"/>
          </a:bodyPr>
          <a:lstStyle/>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study, hypoxia, acidification, and elevated temperatures all affected each species, with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low pH and low DO conditions most consistently having a negative impact on survival, shell growth, tissue weights, and/or respiration rates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Firstly, of the 3 stressors investigated, low pH treatments significantly worsened the  performance of juvenile bivalves less frequently (66% of experiments) than low DO (90% of experiments) but more frequently than elevated temperature (50% of experiments)</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while 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virgi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nica</a:t>
            </a:r>
            <a:r>
              <a:rPr lang="en-US" sz="1800" dirty="0">
                <a:effectLst/>
                <a:latin typeface="Calibri" panose="020F0502020204030204" pitchFamily="34" charset="0"/>
                <a:ea typeface="Calibri" panose="020F0502020204030204" pitchFamily="34" charset="0"/>
                <a:cs typeface="Times New Roman" panose="02020603050405020304" pitchFamily="18" charset="0"/>
              </a:rPr>
              <a:t> never experienced heightened mortality under low pH.</a:t>
            </a:r>
          </a:p>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Juvenile C. virginica and M. edulis were highly vulnerable to thermal stress, experiencing significant reductions in survival, shell growth, and/or tissue weight at elevated temperatures</a:t>
            </a:r>
          </a:p>
          <a:p>
            <a:endParaRPr lang="en-US" dirty="0"/>
          </a:p>
        </p:txBody>
      </p:sp>
      <p:sp>
        <p:nvSpPr>
          <p:cNvPr id="4" name="Content Placeholder 2">
            <a:extLst>
              <a:ext uri="{FF2B5EF4-FFF2-40B4-BE49-F238E27FC236}">
                <a16:creationId xmlns:a16="http://schemas.microsoft.com/office/drawing/2014/main" id="{15B22942-08CA-163F-4F01-34C65B61655B}"/>
              </a:ext>
            </a:extLst>
          </p:cNvPr>
          <p:cNvSpPr txBox="1">
            <a:spLocks/>
          </p:cNvSpPr>
          <p:nvPr/>
        </p:nvSpPr>
        <p:spPr>
          <a:xfrm>
            <a:off x="6204858" y="1652588"/>
            <a:ext cx="54537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Blah blah </a:t>
            </a:r>
          </a:p>
        </p:txBody>
      </p:sp>
    </p:spTree>
    <p:extLst>
      <p:ext uri="{BB962C8B-B14F-4D97-AF65-F5344CB8AC3E}">
        <p14:creationId xmlns:p14="http://schemas.microsoft.com/office/powerpoint/2010/main" val="1030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5E620C-BEFF-BBEB-EC94-197B1D6F0739}"/>
              </a:ext>
            </a:extLst>
          </p:cNvPr>
          <p:cNvPicPr>
            <a:picLocks noChangeAspect="1"/>
          </p:cNvPicPr>
          <p:nvPr/>
        </p:nvPicPr>
        <p:blipFill>
          <a:blip r:embed="rId2"/>
          <a:stretch>
            <a:fillRect/>
          </a:stretch>
        </p:blipFill>
        <p:spPr>
          <a:xfrm>
            <a:off x="295642" y="174625"/>
            <a:ext cx="3870835" cy="6405789"/>
          </a:xfrm>
          <a:prstGeom prst="rect">
            <a:avLst/>
          </a:prstGeom>
        </p:spPr>
      </p:pic>
      <p:grpSp>
        <p:nvGrpSpPr>
          <p:cNvPr id="8" name="Group 7">
            <a:extLst>
              <a:ext uri="{FF2B5EF4-FFF2-40B4-BE49-F238E27FC236}">
                <a16:creationId xmlns:a16="http://schemas.microsoft.com/office/drawing/2014/main" id="{DE9104F8-FDEC-F0C1-06A5-C6A91A45B357}"/>
              </a:ext>
            </a:extLst>
          </p:cNvPr>
          <p:cNvGrpSpPr/>
          <p:nvPr/>
        </p:nvGrpSpPr>
        <p:grpSpPr>
          <a:xfrm>
            <a:off x="4215463" y="236387"/>
            <a:ext cx="7388152" cy="2211614"/>
            <a:chOff x="3774591" y="365126"/>
            <a:chExt cx="7388152" cy="2211614"/>
          </a:xfrm>
        </p:grpSpPr>
        <p:pic>
          <p:nvPicPr>
            <p:cNvPr id="5" name="Picture 4">
              <a:extLst>
                <a:ext uri="{FF2B5EF4-FFF2-40B4-BE49-F238E27FC236}">
                  <a16:creationId xmlns:a16="http://schemas.microsoft.com/office/drawing/2014/main" id="{0DFA395C-63E5-506F-CDDA-51B3914A8B79}"/>
                </a:ext>
              </a:extLst>
            </p:cNvPr>
            <p:cNvPicPr>
              <a:picLocks noChangeAspect="1"/>
            </p:cNvPicPr>
            <p:nvPr/>
          </p:nvPicPr>
          <p:blipFill rotWithShape="1">
            <a:blip r:embed="rId3"/>
            <a:srcRect t="1" b="74723"/>
            <a:stretch/>
          </p:blipFill>
          <p:spPr>
            <a:xfrm>
              <a:off x="3774592" y="365126"/>
              <a:ext cx="7388151" cy="1420131"/>
            </a:xfrm>
            <a:prstGeom prst="rect">
              <a:avLst/>
            </a:prstGeom>
          </p:spPr>
        </p:pic>
        <p:pic>
          <p:nvPicPr>
            <p:cNvPr id="7" name="Picture 6">
              <a:extLst>
                <a:ext uri="{FF2B5EF4-FFF2-40B4-BE49-F238E27FC236}">
                  <a16:creationId xmlns:a16="http://schemas.microsoft.com/office/drawing/2014/main" id="{88535FB3-E43F-3C15-76B1-557462E4D7C9}"/>
                </a:ext>
              </a:extLst>
            </p:cNvPr>
            <p:cNvPicPr>
              <a:picLocks noChangeAspect="1"/>
            </p:cNvPicPr>
            <p:nvPr/>
          </p:nvPicPr>
          <p:blipFill rotWithShape="1">
            <a:blip r:embed="rId3"/>
            <a:srcRect t="49882" b="36749"/>
            <a:stretch/>
          </p:blipFill>
          <p:spPr>
            <a:xfrm>
              <a:off x="3774591" y="1825625"/>
              <a:ext cx="7388151" cy="751115"/>
            </a:xfrm>
            <a:prstGeom prst="rect">
              <a:avLst/>
            </a:prstGeom>
          </p:spPr>
        </p:pic>
      </p:grpSp>
      <p:sp>
        <p:nvSpPr>
          <p:cNvPr id="10" name="TextBox 9">
            <a:extLst>
              <a:ext uri="{FF2B5EF4-FFF2-40B4-BE49-F238E27FC236}">
                <a16:creationId xmlns:a16="http://schemas.microsoft.com/office/drawing/2014/main" id="{F0B152C1-579C-2C7C-5F56-F170F61F5476}"/>
              </a:ext>
            </a:extLst>
          </p:cNvPr>
          <p:cNvSpPr txBox="1"/>
          <p:nvPr/>
        </p:nvSpPr>
        <p:spPr>
          <a:xfrm>
            <a:off x="4012453" y="2738363"/>
            <a:ext cx="7924800" cy="3693319"/>
          </a:xfrm>
          <a:prstGeom prst="rect">
            <a:avLst/>
          </a:prstGeom>
          <a:noFill/>
        </p:spPr>
        <p:txBody>
          <a:bodyPr wrap="square">
            <a:spAutoFit/>
          </a:bodyPr>
          <a:lstStyle/>
          <a:p>
            <a:pPr marL="285750" indent="-285750">
              <a:buFontTx/>
              <a:buChar char="-"/>
            </a:pPr>
            <a:r>
              <a:rPr lang="en-US" dirty="0"/>
              <a:t>Juvenile oyster (18.62 ± 1.27 mm) </a:t>
            </a:r>
            <a:r>
              <a:rPr lang="en-US" b="1" dirty="0"/>
              <a:t>survival</a:t>
            </a:r>
            <a:r>
              <a:rPr lang="en-US" dirty="0"/>
              <a:t> was </a:t>
            </a:r>
            <a:r>
              <a:rPr lang="en-US" b="1" dirty="0"/>
              <a:t>marginally</a:t>
            </a:r>
            <a:r>
              <a:rPr lang="en-US" dirty="0"/>
              <a:t> but significantly </a:t>
            </a:r>
            <a:r>
              <a:rPr lang="en-US" b="1" dirty="0"/>
              <a:t>lower</a:t>
            </a:r>
            <a:r>
              <a:rPr lang="en-US" dirty="0"/>
              <a:t> in the </a:t>
            </a:r>
            <a:r>
              <a:rPr lang="en-US" b="1" dirty="0"/>
              <a:t>warmer</a:t>
            </a:r>
            <a:r>
              <a:rPr lang="en-US" dirty="0"/>
              <a:t> </a:t>
            </a:r>
            <a:r>
              <a:rPr lang="en-US" b="1" dirty="0"/>
              <a:t>temperature</a:t>
            </a:r>
            <a:r>
              <a:rPr lang="en-US" dirty="0"/>
              <a:t> treatment (31°C) compared to the cooler temperature treatment (24°C) </a:t>
            </a:r>
          </a:p>
          <a:p>
            <a:pPr marL="285750" indent="-285750">
              <a:buFontTx/>
              <a:buChar char="-"/>
            </a:pPr>
            <a:r>
              <a:rPr lang="en-US" b="1" dirty="0"/>
              <a:t>Low</a:t>
            </a:r>
            <a:r>
              <a:rPr lang="en-US" dirty="0"/>
              <a:t> </a:t>
            </a:r>
            <a:r>
              <a:rPr lang="en-US" b="1" dirty="0"/>
              <a:t>DO</a:t>
            </a:r>
            <a:r>
              <a:rPr lang="en-US" dirty="0"/>
              <a:t> (2.26 ± 0.33 mg l−1) also significantly </a:t>
            </a:r>
            <a:r>
              <a:rPr lang="en-US" b="1" dirty="0"/>
              <a:t>reduced</a:t>
            </a:r>
            <a:r>
              <a:rPr lang="en-US" dirty="0"/>
              <a:t> </a:t>
            </a:r>
            <a:r>
              <a:rPr lang="en-US" b="1" dirty="0"/>
              <a:t>survival</a:t>
            </a:r>
            <a:r>
              <a:rPr lang="en-US" dirty="0"/>
              <a:t> rates in juvenile oysters, although this was more pronounced at 31°C compared to 24°C.</a:t>
            </a:r>
          </a:p>
          <a:p>
            <a:pPr marL="285750" indent="-285750">
              <a:buFontTx/>
              <a:buChar char="-"/>
            </a:pPr>
            <a:r>
              <a:rPr lang="en-US" dirty="0"/>
              <a:t>neither pH nor DO altered survival rates of juvenile oysters</a:t>
            </a:r>
          </a:p>
          <a:p>
            <a:pPr marL="285750" indent="-2857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was an antagonistic interaction between pH and DO on oyster survival, as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when low DO was experienced concurrently with low pH</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negative effects of low DO at 31°C vanished</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(Table 1, Fig. 5A; Table S15).</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en-US" b="1" dirty="0"/>
              <a:t>Low DO </a:t>
            </a:r>
            <a:r>
              <a:rPr lang="en-US" dirty="0"/>
              <a:t>(1.98 ± 0.51 mg l−1) significantly </a:t>
            </a:r>
            <a:r>
              <a:rPr lang="en-US" b="1" dirty="0"/>
              <a:t>reduced</a:t>
            </a:r>
            <a:r>
              <a:rPr lang="en-US" dirty="0"/>
              <a:t> the </a:t>
            </a:r>
            <a:r>
              <a:rPr lang="en-US" b="1" dirty="0"/>
              <a:t>shell</a:t>
            </a:r>
            <a:r>
              <a:rPr lang="en-US" dirty="0"/>
              <a:t> </a:t>
            </a:r>
            <a:r>
              <a:rPr lang="en-US" b="1" dirty="0"/>
              <a:t>growth</a:t>
            </a:r>
            <a:r>
              <a:rPr lang="en-US" dirty="0"/>
              <a:t> of juvenile oysters relative to the control with </a:t>
            </a:r>
            <a:r>
              <a:rPr lang="en-US" b="1" dirty="0"/>
              <a:t>pH and DO interacting to yield higher shell growth rates</a:t>
            </a:r>
            <a:r>
              <a:rPr lang="en-US" dirty="0"/>
              <a:t> than would be expected by the singular treatments </a:t>
            </a:r>
          </a:p>
          <a:p>
            <a:pPr marL="285750" indent="-285750">
              <a:buFontTx/>
              <a:buChar char="-"/>
            </a:pPr>
            <a:r>
              <a:rPr lang="en-US" b="1" dirty="0"/>
              <a:t>Tissue weights </a:t>
            </a:r>
            <a:r>
              <a:rPr lang="en-US" dirty="0"/>
              <a:t>of oysters were </a:t>
            </a:r>
            <a:r>
              <a:rPr lang="en-US" b="1" dirty="0"/>
              <a:t>reduced</a:t>
            </a:r>
            <a:r>
              <a:rPr lang="en-US" dirty="0"/>
              <a:t> in the </a:t>
            </a:r>
            <a:r>
              <a:rPr lang="en-US" b="1" dirty="0"/>
              <a:t>low DO treatments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8350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838200" y="365125"/>
            <a:ext cx="10716986" cy="2252889"/>
          </a:xfrm>
        </p:spPr>
        <p:txBody>
          <a:bodyPr>
            <a:normAutofit/>
          </a:bodyPr>
          <a:lstStyle/>
          <a:p>
            <a:pPr algn="ctr"/>
            <a:r>
              <a:rPr lang="en-US" dirty="0"/>
              <a:t>To what extent do salinity and total alkalinity impact growth in juvenile </a:t>
            </a:r>
            <a:r>
              <a:rPr lang="en-US" i="1" dirty="0" err="1"/>
              <a:t>Crassotrea</a:t>
            </a:r>
            <a:r>
              <a:rPr lang="en-US" i="1" dirty="0"/>
              <a:t> virginica</a:t>
            </a:r>
            <a:r>
              <a:rPr lang="en-US" dirty="0"/>
              <a:t> oysters?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790701"/>
          </a:xfrm>
        </p:spPr>
        <p:txBody>
          <a:bodyPr/>
          <a:lstStyle/>
          <a:p>
            <a:pPr marL="0" indent="0">
              <a:buNone/>
            </a:pPr>
            <a:r>
              <a:rPr lang="en-US" dirty="0"/>
              <a:t>Figure 1: comparison of average, 5-week growth at ambient [TA] in ambient versus reduced salinity exposure (34 vs 27)</a:t>
            </a:r>
          </a:p>
          <a:p>
            <a:pPr marL="0" indent="0">
              <a:buNone/>
            </a:pPr>
            <a:r>
              <a:rPr lang="en-US" dirty="0"/>
              <a:t>Figure 2: comparison of average, 5-week growth at ambient S (34) across varying [TA] (reduced, ambient, elevated)</a:t>
            </a:r>
          </a:p>
        </p:txBody>
      </p:sp>
    </p:spTree>
    <p:extLst>
      <p:ext uri="{BB962C8B-B14F-4D97-AF65-F5344CB8AC3E}">
        <p14:creationId xmlns:p14="http://schemas.microsoft.com/office/powerpoint/2010/main" val="53274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05A200-39AF-766E-2D97-8D65962D3F0E}"/>
              </a:ext>
            </a:extLst>
          </p:cNvPr>
          <p:cNvSpPr>
            <a:spLocks noGrp="1"/>
          </p:cNvSpPr>
          <p:nvPr>
            <p:ph idx="1"/>
          </p:nvPr>
        </p:nvSpPr>
        <p:spPr>
          <a:xfrm>
            <a:off x="6493329" y="1402787"/>
            <a:ext cx="5399314" cy="3844127"/>
          </a:xfrm>
        </p:spPr>
        <p:txBody>
          <a:bodyPr>
            <a:normAutofit/>
          </a:bodyPr>
          <a:lstStyle/>
          <a:p>
            <a:pPr marL="0" indent="0">
              <a:buNone/>
            </a:pPr>
            <a:r>
              <a:rPr lang="en-US" sz="4400" dirty="0"/>
              <a:t>Oysters exposed to reduced salinity conditions had </a:t>
            </a:r>
            <a:r>
              <a:rPr lang="en-US" sz="4400" b="1" dirty="0"/>
              <a:t>higher</a:t>
            </a:r>
            <a:r>
              <a:rPr lang="en-US" sz="4400" dirty="0"/>
              <a:t> net growth rates than those exposed to ambient salinity</a:t>
            </a:r>
          </a:p>
        </p:txBody>
      </p:sp>
      <p:pic>
        <p:nvPicPr>
          <p:cNvPr id="5" name="Picture 4">
            <a:extLst>
              <a:ext uri="{FF2B5EF4-FFF2-40B4-BE49-F238E27FC236}">
                <a16:creationId xmlns:a16="http://schemas.microsoft.com/office/drawing/2014/main" id="{8B70D13C-5D82-FF22-CA9D-04C49166BEE6}"/>
              </a:ext>
            </a:extLst>
          </p:cNvPr>
          <p:cNvPicPr>
            <a:picLocks noChangeAspect="1"/>
          </p:cNvPicPr>
          <p:nvPr/>
        </p:nvPicPr>
        <p:blipFill rotWithShape="1">
          <a:blip r:embed="rId2"/>
          <a:srcRect l="22194" t="14762" r="7969" b="8810"/>
          <a:stretch/>
        </p:blipFill>
        <p:spPr>
          <a:xfrm>
            <a:off x="100691" y="190560"/>
            <a:ext cx="5706837" cy="5065148"/>
          </a:xfrm>
          <a:prstGeom prst="rect">
            <a:avLst/>
          </a:prstGeom>
        </p:spPr>
      </p:pic>
      <p:sp>
        <p:nvSpPr>
          <p:cNvPr id="10" name="Content Placeholder 2">
            <a:extLst>
              <a:ext uri="{FF2B5EF4-FFF2-40B4-BE49-F238E27FC236}">
                <a16:creationId xmlns:a16="http://schemas.microsoft.com/office/drawing/2014/main" id="{6408B331-6363-29BA-9844-CDDB0553C714}"/>
              </a:ext>
            </a:extLst>
          </p:cNvPr>
          <p:cNvSpPr txBox="1">
            <a:spLocks/>
          </p:cNvSpPr>
          <p:nvPr/>
        </p:nvSpPr>
        <p:spPr>
          <a:xfrm>
            <a:off x="84361" y="5368127"/>
            <a:ext cx="6240237" cy="1489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1: comparison of average, 5-week growth at ambient [TA] in ambient versus reduced salinity exposure (34 vs 27)</a:t>
            </a:r>
          </a:p>
        </p:txBody>
      </p:sp>
    </p:spTree>
    <p:extLst>
      <p:ext uri="{BB962C8B-B14F-4D97-AF65-F5344CB8AC3E}">
        <p14:creationId xmlns:p14="http://schemas.microsoft.com/office/powerpoint/2010/main" val="2392068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E18A69D-D380-DA1E-3812-BC532845CE00}"/>
              </a:ext>
            </a:extLst>
          </p:cNvPr>
          <p:cNvSpPr>
            <a:spLocks noGrp="1"/>
          </p:cNvSpPr>
          <p:nvPr>
            <p:ph idx="1"/>
          </p:nvPr>
        </p:nvSpPr>
        <p:spPr>
          <a:xfrm>
            <a:off x="7480490" y="1313995"/>
            <a:ext cx="4512129" cy="4587759"/>
          </a:xfrm>
        </p:spPr>
        <p:txBody>
          <a:bodyPr>
            <a:normAutofit/>
          </a:bodyPr>
          <a:lstStyle/>
          <a:p>
            <a:pPr marL="0" indent="0">
              <a:buNone/>
            </a:pPr>
            <a:r>
              <a:rPr lang="en-US" sz="4000" dirty="0"/>
              <a:t>Oysters exposed to elevated alkalinity had </a:t>
            </a:r>
            <a:r>
              <a:rPr lang="en-US" sz="4000" b="1" dirty="0"/>
              <a:t>higher</a:t>
            </a:r>
            <a:r>
              <a:rPr lang="en-US" sz="4000" dirty="0"/>
              <a:t> net growth than those in ambient and reduced alkalinity treatments. </a:t>
            </a:r>
          </a:p>
        </p:txBody>
      </p:sp>
      <p:sp>
        <p:nvSpPr>
          <p:cNvPr id="9" name="Content Placeholder 2">
            <a:extLst>
              <a:ext uri="{FF2B5EF4-FFF2-40B4-BE49-F238E27FC236}">
                <a16:creationId xmlns:a16="http://schemas.microsoft.com/office/drawing/2014/main" id="{13D930A4-8835-2CC4-E87D-15AB55030A62}"/>
              </a:ext>
            </a:extLst>
          </p:cNvPr>
          <p:cNvSpPr txBox="1">
            <a:spLocks/>
          </p:cNvSpPr>
          <p:nvPr/>
        </p:nvSpPr>
        <p:spPr>
          <a:xfrm>
            <a:off x="157841" y="5225144"/>
            <a:ext cx="7239002" cy="1790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2: comparison of average, 5-week growth at ambient S (34) across varying [TA] (reduced, ambient, elevated)</a:t>
            </a:r>
          </a:p>
        </p:txBody>
      </p:sp>
      <p:pic>
        <p:nvPicPr>
          <p:cNvPr id="11" name="Picture 10">
            <a:extLst>
              <a:ext uri="{FF2B5EF4-FFF2-40B4-BE49-F238E27FC236}">
                <a16:creationId xmlns:a16="http://schemas.microsoft.com/office/drawing/2014/main" id="{B9E3EE0E-0020-66E3-4630-5C42BF2EBADE}"/>
              </a:ext>
            </a:extLst>
          </p:cNvPr>
          <p:cNvPicPr>
            <a:picLocks noChangeAspect="1"/>
          </p:cNvPicPr>
          <p:nvPr/>
        </p:nvPicPr>
        <p:blipFill rotWithShape="1">
          <a:blip r:embed="rId2"/>
          <a:srcRect l="3494" t="16349" r="18591" b="9445"/>
          <a:stretch/>
        </p:blipFill>
        <p:spPr>
          <a:xfrm>
            <a:off x="429986" y="675699"/>
            <a:ext cx="6101444" cy="4456914"/>
          </a:xfrm>
          <a:prstGeom prst="rect">
            <a:avLst/>
          </a:prstGeom>
        </p:spPr>
      </p:pic>
    </p:spTree>
    <p:extLst>
      <p:ext uri="{BB962C8B-B14F-4D97-AF65-F5344CB8AC3E}">
        <p14:creationId xmlns:p14="http://schemas.microsoft.com/office/powerpoint/2010/main" val="4238700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fontScale="90000"/>
          </a:bodyPr>
          <a:lstStyle/>
          <a:p>
            <a:pPr algn="ctr"/>
            <a:r>
              <a:rPr lang="en-US" dirty="0"/>
              <a:t>To what extent does the total alkalinity of the freshwater source impact growth of juvenile </a:t>
            </a:r>
            <a:r>
              <a:rPr lang="en-US" i="1" dirty="0" err="1"/>
              <a:t>Crassotrea</a:t>
            </a:r>
            <a:r>
              <a:rPr lang="en-US" i="1" dirty="0"/>
              <a:t> virginica</a:t>
            </a:r>
            <a:r>
              <a:rPr lang="en-US" dirty="0"/>
              <a:t> oysters exposed to low salinity conditions?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spTree>
    <p:extLst>
      <p:ext uri="{BB962C8B-B14F-4D97-AF65-F5344CB8AC3E}">
        <p14:creationId xmlns:p14="http://schemas.microsoft.com/office/powerpoint/2010/main" val="108649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AB73D10-ABB0-927D-54D0-4B52E0AA04DB}"/>
              </a:ext>
            </a:extLst>
          </p:cNvPr>
          <p:cNvSpPr txBox="1">
            <a:spLocks/>
          </p:cNvSpPr>
          <p:nvPr/>
        </p:nvSpPr>
        <p:spPr>
          <a:xfrm>
            <a:off x="7315200" y="973312"/>
            <a:ext cx="4512129" cy="5476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 did not detect a difference in net growth between oysters exposed to treatments diluted with DI and those exposed to conditions imitating exposure to freshwater with low alkalinity signature. However, </a:t>
            </a:r>
            <a:r>
              <a:rPr lang="en-US" b="1" dirty="0"/>
              <a:t>net growth </a:t>
            </a:r>
            <a:r>
              <a:rPr lang="en-US" dirty="0"/>
              <a:t>was </a:t>
            </a:r>
            <a:r>
              <a:rPr lang="en-US" b="1" dirty="0"/>
              <a:t>higher</a:t>
            </a:r>
            <a:r>
              <a:rPr lang="en-US" dirty="0"/>
              <a:t> in conditions simulating exposure to freshwater with </a:t>
            </a:r>
            <a:r>
              <a:rPr lang="en-US" b="1" dirty="0"/>
              <a:t>elevated alkalinity</a:t>
            </a:r>
          </a:p>
        </p:txBody>
      </p:sp>
      <p:sp>
        <p:nvSpPr>
          <p:cNvPr id="12" name="Content Placeholder 2">
            <a:extLst>
              <a:ext uri="{FF2B5EF4-FFF2-40B4-BE49-F238E27FC236}">
                <a16:creationId xmlns:a16="http://schemas.microsoft.com/office/drawing/2014/main" id="{FB104046-400C-AE4B-0AB1-81E215046C55}"/>
              </a:ext>
            </a:extLst>
          </p:cNvPr>
          <p:cNvSpPr>
            <a:spLocks noGrp="1"/>
          </p:cNvSpPr>
          <p:nvPr>
            <p:ph idx="1"/>
          </p:nvPr>
        </p:nvSpPr>
        <p:spPr>
          <a:xfrm>
            <a:off x="152400" y="5123141"/>
            <a:ext cx="6988629"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grpSp>
        <p:nvGrpSpPr>
          <p:cNvPr id="19" name="Group 18">
            <a:extLst>
              <a:ext uri="{FF2B5EF4-FFF2-40B4-BE49-F238E27FC236}">
                <a16:creationId xmlns:a16="http://schemas.microsoft.com/office/drawing/2014/main" id="{7F964952-94DD-2251-E2D5-66927FBA2675}"/>
              </a:ext>
            </a:extLst>
          </p:cNvPr>
          <p:cNvGrpSpPr/>
          <p:nvPr/>
        </p:nvGrpSpPr>
        <p:grpSpPr>
          <a:xfrm>
            <a:off x="272142" y="163284"/>
            <a:ext cx="6749143" cy="5056416"/>
            <a:chOff x="2585357" y="1284513"/>
            <a:chExt cx="6749143" cy="5056416"/>
          </a:xfrm>
        </p:grpSpPr>
        <p:pic>
          <p:nvPicPr>
            <p:cNvPr id="17" name="Picture 16">
              <a:extLst>
                <a:ext uri="{FF2B5EF4-FFF2-40B4-BE49-F238E27FC236}">
                  <a16:creationId xmlns:a16="http://schemas.microsoft.com/office/drawing/2014/main" id="{482E9EC2-1390-BA39-1F04-E94352E8D702}"/>
                </a:ext>
              </a:extLst>
            </p:cNvPr>
            <p:cNvPicPr>
              <a:picLocks noChangeAspect="1"/>
            </p:cNvPicPr>
            <p:nvPr/>
          </p:nvPicPr>
          <p:blipFill rotWithShape="1">
            <a:blip r:embed="rId2"/>
            <a:srcRect l="3007" t="16508" r="80862" b="9762"/>
            <a:stretch/>
          </p:blipFill>
          <p:spPr>
            <a:xfrm>
              <a:off x="2585357" y="1284513"/>
              <a:ext cx="1442357" cy="5056415"/>
            </a:xfrm>
            <a:prstGeom prst="rect">
              <a:avLst/>
            </a:prstGeom>
          </p:spPr>
        </p:pic>
        <p:pic>
          <p:nvPicPr>
            <p:cNvPr id="18" name="Picture 17">
              <a:extLst>
                <a:ext uri="{FF2B5EF4-FFF2-40B4-BE49-F238E27FC236}">
                  <a16:creationId xmlns:a16="http://schemas.microsoft.com/office/drawing/2014/main" id="{5768603A-B98D-29B7-85AC-6C587D9E5DA3}"/>
                </a:ext>
              </a:extLst>
            </p:cNvPr>
            <p:cNvPicPr>
              <a:picLocks noChangeAspect="1"/>
            </p:cNvPicPr>
            <p:nvPr/>
          </p:nvPicPr>
          <p:blipFill rotWithShape="1">
            <a:blip r:embed="rId2"/>
            <a:srcRect l="25165" t="16508" r="15486" b="9762"/>
            <a:stretch/>
          </p:blipFill>
          <p:spPr>
            <a:xfrm>
              <a:off x="4027714" y="1284514"/>
              <a:ext cx="5306786" cy="5056415"/>
            </a:xfrm>
            <a:prstGeom prst="rect">
              <a:avLst/>
            </a:prstGeom>
          </p:spPr>
        </p:pic>
      </p:grpSp>
    </p:spTree>
    <p:extLst>
      <p:ext uri="{BB962C8B-B14F-4D97-AF65-F5344CB8AC3E}">
        <p14:creationId xmlns:p14="http://schemas.microsoft.com/office/powerpoint/2010/main" val="3272704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a:bodyPr>
          <a:lstStyle/>
          <a:p>
            <a:pPr algn="ctr"/>
            <a:r>
              <a:rPr lang="en-US" dirty="0"/>
              <a:t>Do we detect ‘shock’ growth responses in juvenile </a:t>
            </a:r>
            <a:r>
              <a:rPr lang="en-US" i="1" dirty="0" err="1"/>
              <a:t>Crassotrea</a:t>
            </a:r>
            <a:r>
              <a:rPr lang="en-US" i="1" dirty="0"/>
              <a:t> virginica</a:t>
            </a:r>
            <a:r>
              <a:rPr lang="en-US" dirty="0"/>
              <a:t> oysters?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284515"/>
          </a:xfrm>
        </p:spPr>
        <p:txBody>
          <a:bodyPr/>
          <a:lstStyle/>
          <a:p>
            <a:pPr marL="0" indent="0">
              <a:buNone/>
            </a:pPr>
            <a:r>
              <a:rPr lang="en-US" dirty="0"/>
              <a:t>Figure 4: comparison of incremental growth rates (mm2/day) from the first two weeks of exposure and the last three weeks of exposure along a gradient of [TA] in ambient salinity </a:t>
            </a:r>
          </a:p>
        </p:txBody>
      </p:sp>
      <p:sp>
        <p:nvSpPr>
          <p:cNvPr id="4" name="Content Placeholder 2">
            <a:extLst>
              <a:ext uri="{FF2B5EF4-FFF2-40B4-BE49-F238E27FC236}">
                <a16:creationId xmlns:a16="http://schemas.microsoft.com/office/drawing/2014/main" id="{F9A9B1DC-086F-C962-804C-4F9FF15212CB}"/>
              </a:ext>
            </a:extLst>
          </p:cNvPr>
          <p:cNvSpPr txBox="1">
            <a:spLocks/>
          </p:cNvSpPr>
          <p:nvPr/>
        </p:nvSpPr>
        <p:spPr>
          <a:xfrm>
            <a:off x="838200" y="4005944"/>
            <a:ext cx="10515600" cy="14641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spTree>
    <p:extLst>
      <p:ext uri="{BB962C8B-B14F-4D97-AF65-F5344CB8AC3E}">
        <p14:creationId xmlns:p14="http://schemas.microsoft.com/office/powerpoint/2010/main" val="41237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764971" y="146961"/>
            <a:ext cx="9144000" cy="1159328"/>
          </a:xfrm>
        </p:spPr>
        <p:txBody>
          <a:bodyPr/>
          <a:lstStyle/>
          <a:p>
            <a:pPr algn="r"/>
            <a:r>
              <a:rPr lang="en-US" dirty="0"/>
              <a:t>Salinity &amp; temp</a:t>
            </a:r>
          </a:p>
        </p:txBody>
      </p:sp>
      <p:sp>
        <p:nvSpPr>
          <p:cNvPr id="7" name="Subtitle 2">
            <a:extLst>
              <a:ext uri="{FF2B5EF4-FFF2-40B4-BE49-F238E27FC236}">
                <a16:creationId xmlns:a16="http://schemas.microsoft.com/office/drawing/2014/main" id="{DBD39C5C-F9CF-CC5D-7E91-D60ED6D227F5}"/>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6" name="Group 5">
            <a:extLst>
              <a:ext uri="{FF2B5EF4-FFF2-40B4-BE49-F238E27FC236}">
                <a16:creationId xmlns:a16="http://schemas.microsoft.com/office/drawing/2014/main" id="{7549ADC2-737A-5D40-7875-AFCDA59CE2D1}"/>
              </a:ext>
            </a:extLst>
          </p:cNvPr>
          <p:cNvGrpSpPr/>
          <p:nvPr/>
        </p:nvGrpSpPr>
        <p:grpSpPr>
          <a:xfrm>
            <a:off x="283029" y="299357"/>
            <a:ext cx="6738256" cy="5290197"/>
            <a:chOff x="283029" y="299357"/>
            <a:chExt cx="6738256" cy="5290197"/>
          </a:xfrm>
        </p:grpSpPr>
        <p:sp>
          <p:nvSpPr>
            <p:cNvPr id="13" name="TextBox 12">
              <a:extLst>
                <a:ext uri="{FF2B5EF4-FFF2-40B4-BE49-F238E27FC236}">
                  <a16:creationId xmlns:a16="http://schemas.microsoft.com/office/drawing/2014/main" id="{2A467D8D-596B-7C2C-BECC-34AA1781338D}"/>
                </a:ext>
              </a:extLst>
            </p:cNvPr>
            <p:cNvSpPr txBox="1"/>
            <p:nvPr/>
          </p:nvSpPr>
          <p:spPr>
            <a:xfrm>
              <a:off x="2192617" y="5189444"/>
              <a:ext cx="1974573" cy="400110"/>
            </a:xfrm>
            <a:prstGeom prst="rect">
              <a:avLst/>
            </a:prstGeom>
            <a:solidFill>
              <a:schemeClr val="bg1"/>
            </a:solidFill>
          </p:spPr>
          <p:txBody>
            <a:bodyPr wrap="square" rtlCol="0">
              <a:spAutoFit/>
            </a:bodyPr>
            <a:lstStyle/>
            <a:p>
              <a:pPr algn="ctr"/>
              <a:r>
                <a:rPr lang="en-US" sz="2000" dirty="0"/>
                <a:t>Date (2022)</a:t>
              </a:r>
            </a:p>
          </p:txBody>
        </p:sp>
        <p:grpSp>
          <p:nvGrpSpPr>
            <p:cNvPr id="5" name="Group 4">
              <a:extLst>
                <a:ext uri="{FF2B5EF4-FFF2-40B4-BE49-F238E27FC236}">
                  <a16:creationId xmlns:a16="http://schemas.microsoft.com/office/drawing/2014/main" id="{5902CEDC-F225-8373-3960-5EB844C95551}"/>
                </a:ext>
              </a:extLst>
            </p:cNvPr>
            <p:cNvGrpSpPr/>
            <p:nvPr/>
          </p:nvGrpSpPr>
          <p:grpSpPr>
            <a:xfrm>
              <a:off x="283029" y="299357"/>
              <a:ext cx="6738256" cy="4991125"/>
              <a:chOff x="283029" y="299357"/>
              <a:chExt cx="6738256" cy="4991125"/>
            </a:xfrm>
          </p:grpSpPr>
          <p:sp>
            <p:nvSpPr>
              <p:cNvPr id="9" name="TextBox 8">
                <a:extLst>
                  <a:ext uri="{FF2B5EF4-FFF2-40B4-BE49-F238E27FC236}">
                    <a16:creationId xmlns:a16="http://schemas.microsoft.com/office/drawing/2014/main" id="{64D2B1CA-80D7-2322-3965-95B2246746CD}"/>
                  </a:ext>
                </a:extLst>
              </p:cNvPr>
              <p:cNvSpPr txBox="1"/>
              <p:nvPr/>
            </p:nvSpPr>
            <p:spPr>
              <a:xfrm rot="16200000">
                <a:off x="-412734" y="1233516"/>
                <a:ext cx="1791636" cy="400110"/>
              </a:xfrm>
              <a:prstGeom prst="rect">
                <a:avLst/>
              </a:prstGeom>
              <a:solidFill>
                <a:schemeClr val="bg1"/>
              </a:solidFill>
            </p:spPr>
            <p:txBody>
              <a:bodyPr wrap="square" rtlCol="0">
                <a:spAutoFit/>
              </a:bodyPr>
              <a:lstStyle/>
              <a:p>
                <a:r>
                  <a:rPr lang="en-US" sz="2000" dirty="0"/>
                  <a:t>Temperature C</a:t>
                </a:r>
              </a:p>
            </p:txBody>
          </p:sp>
          <p:sp>
            <p:nvSpPr>
              <p:cNvPr id="10" name="TextBox 9">
                <a:extLst>
                  <a:ext uri="{FF2B5EF4-FFF2-40B4-BE49-F238E27FC236}">
                    <a16:creationId xmlns:a16="http://schemas.microsoft.com/office/drawing/2014/main" id="{5BAC4F31-7450-E532-2455-A889B13CA7AE}"/>
                  </a:ext>
                </a:extLst>
              </p:cNvPr>
              <p:cNvSpPr txBox="1"/>
              <p:nvPr/>
            </p:nvSpPr>
            <p:spPr>
              <a:xfrm rot="16200000">
                <a:off x="-504202" y="3507414"/>
                <a:ext cx="1974573" cy="400110"/>
              </a:xfrm>
              <a:prstGeom prst="rect">
                <a:avLst/>
              </a:prstGeom>
              <a:solidFill>
                <a:schemeClr val="bg1"/>
              </a:solidFill>
            </p:spPr>
            <p:txBody>
              <a:bodyPr wrap="square" rtlCol="0">
                <a:spAutoFit/>
              </a:bodyPr>
              <a:lstStyle/>
              <a:p>
                <a:pPr algn="ctr"/>
                <a:r>
                  <a:rPr lang="en-US" sz="2000" dirty="0"/>
                  <a:t>Salinity</a:t>
                </a:r>
              </a:p>
            </p:txBody>
          </p:sp>
          <p:grpSp>
            <p:nvGrpSpPr>
              <p:cNvPr id="14" name="Group 13">
                <a:extLst>
                  <a:ext uri="{FF2B5EF4-FFF2-40B4-BE49-F238E27FC236}">
                    <a16:creationId xmlns:a16="http://schemas.microsoft.com/office/drawing/2014/main" id="{8D6F99D3-348A-01FE-274B-6D117505B2C3}"/>
                  </a:ext>
                </a:extLst>
              </p:cNvPr>
              <p:cNvGrpSpPr/>
              <p:nvPr/>
            </p:nvGrpSpPr>
            <p:grpSpPr>
              <a:xfrm>
                <a:off x="683140" y="299357"/>
                <a:ext cx="5836930" cy="4991125"/>
                <a:chOff x="683140" y="299357"/>
                <a:chExt cx="5233245" cy="4991125"/>
              </a:xfrm>
            </p:grpSpPr>
            <p:pic>
              <p:nvPicPr>
                <p:cNvPr id="4" name="Picture 3">
                  <a:extLst>
                    <a:ext uri="{FF2B5EF4-FFF2-40B4-BE49-F238E27FC236}">
                      <a16:creationId xmlns:a16="http://schemas.microsoft.com/office/drawing/2014/main" id="{112CF151-83A1-A40C-C8A1-982BC26A2252}"/>
                    </a:ext>
                  </a:extLst>
                </p:cNvPr>
                <p:cNvPicPr>
                  <a:picLocks noChangeAspect="1"/>
                </p:cNvPicPr>
                <p:nvPr/>
              </p:nvPicPr>
              <p:blipFill rotWithShape="1">
                <a:blip r:embed="rId2"/>
                <a:srcRect l="5470" t="18147" b="20182"/>
                <a:stretch/>
              </p:blipFill>
              <p:spPr>
                <a:xfrm>
                  <a:off x="683140" y="299357"/>
                  <a:ext cx="5233245" cy="2268429"/>
                </a:xfrm>
                <a:prstGeom prst="rect">
                  <a:avLst/>
                </a:prstGeom>
              </p:spPr>
            </p:pic>
            <p:pic>
              <p:nvPicPr>
                <p:cNvPr id="12" name="Picture 11">
                  <a:extLst>
                    <a:ext uri="{FF2B5EF4-FFF2-40B4-BE49-F238E27FC236}">
                      <a16:creationId xmlns:a16="http://schemas.microsoft.com/office/drawing/2014/main" id="{6739CE58-82B0-3632-F7A7-57616B974C9A}"/>
                    </a:ext>
                  </a:extLst>
                </p:cNvPr>
                <p:cNvPicPr>
                  <a:picLocks noChangeAspect="1"/>
                </p:cNvPicPr>
                <p:nvPr/>
              </p:nvPicPr>
              <p:blipFill rotWithShape="1">
                <a:blip r:embed="rId3"/>
                <a:srcRect l="5470" t="17461" b="11474"/>
                <a:stretch/>
              </p:blipFill>
              <p:spPr>
                <a:xfrm>
                  <a:off x="683141" y="2554531"/>
                  <a:ext cx="5233243" cy="2735951"/>
                </a:xfrm>
                <a:prstGeom prst="rect">
                  <a:avLst/>
                </a:prstGeom>
              </p:spPr>
            </p:pic>
          </p:grpSp>
          <p:pic>
            <p:nvPicPr>
              <p:cNvPr id="3" name="Picture 2">
                <a:extLst>
                  <a:ext uri="{FF2B5EF4-FFF2-40B4-BE49-F238E27FC236}">
                    <a16:creationId xmlns:a16="http://schemas.microsoft.com/office/drawing/2014/main" id="{D474D1A9-5D17-7053-5A5F-878269593F85}"/>
                  </a:ext>
                </a:extLst>
              </p:cNvPr>
              <p:cNvPicPr>
                <a:picLocks noChangeAspect="1"/>
              </p:cNvPicPr>
              <p:nvPr/>
            </p:nvPicPr>
            <p:blipFill rotWithShape="1">
              <a:blip r:embed="rId4"/>
              <a:srcRect l="13747" t="7732" r="73118" b="68360"/>
              <a:stretch/>
            </p:blipFill>
            <p:spPr>
              <a:xfrm>
                <a:off x="6164990" y="1911305"/>
                <a:ext cx="856295" cy="1083842"/>
              </a:xfrm>
              <a:prstGeom prst="rect">
                <a:avLst/>
              </a:prstGeom>
            </p:spPr>
          </p:pic>
        </p:grpSp>
      </p:grpSp>
    </p:spTree>
    <p:extLst>
      <p:ext uri="{BB962C8B-B14F-4D97-AF65-F5344CB8AC3E}">
        <p14:creationId xmlns:p14="http://schemas.microsoft.com/office/powerpoint/2010/main" val="1769814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A73AB5C-DEAA-B574-9A49-DE7A7A91D435}"/>
              </a:ext>
            </a:extLst>
          </p:cNvPr>
          <p:cNvSpPr txBox="1">
            <a:spLocks/>
          </p:cNvSpPr>
          <p:nvPr/>
        </p:nvSpPr>
        <p:spPr>
          <a:xfrm>
            <a:off x="7414903" y="270379"/>
            <a:ext cx="4512129" cy="6212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Oyster growth rates had a positive relationship with [TA] over the first two weeks. </a:t>
            </a:r>
          </a:p>
          <a:p>
            <a:pPr marL="0" indent="0">
              <a:buFont typeface="Arial" panose="020B0604020202020204" pitchFamily="34" charset="0"/>
              <a:buNone/>
            </a:pPr>
            <a:r>
              <a:rPr lang="en-US" dirty="0"/>
              <a:t>Only in treatments with reduced [TA] did we see an increase in incremental growth after two weeks.</a:t>
            </a:r>
          </a:p>
          <a:p>
            <a:pPr marL="0" indent="0">
              <a:buFont typeface="Arial" panose="020B0604020202020204" pitchFamily="34" charset="0"/>
              <a:buNone/>
            </a:pPr>
            <a:r>
              <a:rPr lang="en-US" dirty="0"/>
              <a:t>Incremental growth slowed down in ambient and elevated TA conditions beyond two weeks of exposure</a:t>
            </a:r>
          </a:p>
        </p:txBody>
      </p:sp>
      <p:sp>
        <p:nvSpPr>
          <p:cNvPr id="9" name="Content Placeholder 2">
            <a:extLst>
              <a:ext uri="{FF2B5EF4-FFF2-40B4-BE49-F238E27FC236}">
                <a16:creationId xmlns:a16="http://schemas.microsoft.com/office/drawing/2014/main" id="{713C7A0C-C69A-B59B-9C38-61D80CBA5EC6}"/>
              </a:ext>
            </a:extLst>
          </p:cNvPr>
          <p:cNvSpPr txBox="1">
            <a:spLocks/>
          </p:cNvSpPr>
          <p:nvPr/>
        </p:nvSpPr>
        <p:spPr>
          <a:xfrm>
            <a:off x="96236" y="5303107"/>
            <a:ext cx="6950528" cy="12845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4: comparison of incremental growth rates (mm2/day) from the first two weeks of exposure and the last three weeks of exposure along a gradient of [TA] in ambient salinity </a:t>
            </a:r>
          </a:p>
        </p:txBody>
      </p:sp>
      <p:pic>
        <p:nvPicPr>
          <p:cNvPr id="13" name="Picture 12">
            <a:extLst>
              <a:ext uri="{FF2B5EF4-FFF2-40B4-BE49-F238E27FC236}">
                <a16:creationId xmlns:a16="http://schemas.microsoft.com/office/drawing/2014/main" id="{93B15FCA-5309-871D-94C8-B4EC008BC499}"/>
              </a:ext>
            </a:extLst>
          </p:cNvPr>
          <p:cNvPicPr>
            <a:picLocks noChangeAspect="1"/>
          </p:cNvPicPr>
          <p:nvPr/>
        </p:nvPicPr>
        <p:blipFill rotWithShape="1">
          <a:blip r:embed="rId2"/>
          <a:srcRect l="1059" t="17302" r="28967" b="10555"/>
          <a:stretch/>
        </p:blipFill>
        <p:spPr>
          <a:xfrm>
            <a:off x="198663" y="432397"/>
            <a:ext cx="6033408" cy="4770975"/>
          </a:xfrm>
          <a:prstGeom prst="rect">
            <a:avLst/>
          </a:prstGeom>
        </p:spPr>
      </p:pic>
      <p:pic>
        <p:nvPicPr>
          <p:cNvPr id="14" name="Picture 13">
            <a:extLst>
              <a:ext uri="{FF2B5EF4-FFF2-40B4-BE49-F238E27FC236}">
                <a16:creationId xmlns:a16="http://schemas.microsoft.com/office/drawing/2014/main" id="{DA096055-B9DC-3681-C9FB-9C3107A2D427}"/>
              </a:ext>
            </a:extLst>
          </p:cNvPr>
          <p:cNvPicPr>
            <a:picLocks noChangeAspect="1"/>
          </p:cNvPicPr>
          <p:nvPr/>
        </p:nvPicPr>
        <p:blipFill rotWithShape="1">
          <a:blip r:embed="rId2"/>
          <a:srcRect l="70238" t="22721" r="6172" b="57938"/>
          <a:stretch/>
        </p:blipFill>
        <p:spPr>
          <a:xfrm>
            <a:off x="1639166" y="457000"/>
            <a:ext cx="1348095" cy="847770"/>
          </a:xfrm>
          <a:prstGeom prst="rect">
            <a:avLst/>
          </a:prstGeom>
        </p:spPr>
      </p:pic>
      <p:cxnSp>
        <p:nvCxnSpPr>
          <p:cNvPr id="16" name="Straight Arrow Connector 15">
            <a:extLst>
              <a:ext uri="{FF2B5EF4-FFF2-40B4-BE49-F238E27FC236}">
                <a16:creationId xmlns:a16="http://schemas.microsoft.com/office/drawing/2014/main" id="{E80FA6D9-1B5B-30F8-2234-745E93691F25}"/>
              </a:ext>
            </a:extLst>
          </p:cNvPr>
          <p:cNvCxnSpPr/>
          <p:nvPr/>
        </p:nvCxnSpPr>
        <p:spPr>
          <a:xfrm flipV="1">
            <a:off x="1709057" y="2177143"/>
            <a:ext cx="4000500" cy="566057"/>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97880E-5287-127C-6E20-C59C3BA15B18}"/>
              </a:ext>
            </a:extLst>
          </p:cNvPr>
          <p:cNvCxnSpPr>
            <a:cxnSpLocks/>
          </p:cNvCxnSpPr>
          <p:nvPr/>
        </p:nvCxnSpPr>
        <p:spPr>
          <a:xfrm>
            <a:off x="4055914" y="251460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878D890-0E4C-AC65-EE0E-F2197400DC54}"/>
              </a:ext>
            </a:extLst>
          </p:cNvPr>
          <p:cNvCxnSpPr>
            <a:cxnSpLocks/>
          </p:cNvCxnSpPr>
          <p:nvPr/>
        </p:nvCxnSpPr>
        <p:spPr>
          <a:xfrm>
            <a:off x="5476500" y="2422071"/>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8CE617-0354-16A8-BF4F-8F609976EE55}"/>
              </a:ext>
            </a:extLst>
          </p:cNvPr>
          <p:cNvCxnSpPr>
            <a:cxnSpLocks/>
          </p:cNvCxnSpPr>
          <p:nvPr/>
        </p:nvCxnSpPr>
        <p:spPr>
          <a:xfrm flipV="1">
            <a:off x="2542800" y="2719662"/>
            <a:ext cx="0" cy="455362"/>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3FD4FF9-2D56-7111-EF04-3F006280E252}"/>
              </a:ext>
            </a:extLst>
          </p:cNvPr>
          <p:cNvCxnSpPr>
            <a:cxnSpLocks/>
          </p:cNvCxnSpPr>
          <p:nvPr/>
        </p:nvCxnSpPr>
        <p:spPr>
          <a:xfrm flipV="1">
            <a:off x="7310743" y="1946776"/>
            <a:ext cx="0" cy="455362"/>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52FB3AD-25D8-FBDF-CB15-D2DCA35B396E}"/>
              </a:ext>
            </a:extLst>
          </p:cNvPr>
          <p:cNvCxnSpPr>
            <a:cxnSpLocks/>
          </p:cNvCxnSpPr>
          <p:nvPr/>
        </p:nvCxnSpPr>
        <p:spPr>
          <a:xfrm>
            <a:off x="7310743" y="3526971"/>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A721E0-5B90-91DA-48B5-8B4A85FCCB2B}"/>
              </a:ext>
            </a:extLst>
          </p:cNvPr>
          <p:cNvCxnSpPr>
            <a:cxnSpLocks/>
          </p:cNvCxnSpPr>
          <p:nvPr/>
        </p:nvCxnSpPr>
        <p:spPr>
          <a:xfrm>
            <a:off x="6956957" y="810986"/>
            <a:ext cx="522514" cy="0"/>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64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9B822934-EDB9-2AA5-91A5-0A52A6F15680}"/>
              </a:ext>
            </a:extLst>
          </p:cNvPr>
          <p:cNvSpPr txBox="1">
            <a:spLocks/>
          </p:cNvSpPr>
          <p:nvPr/>
        </p:nvSpPr>
        <p:spPr>
          <a:xfrm>
            <a:off x="7375070" y="262764"/>
            <a:ext cx="4512129" cy="6355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There is a strong effect of high TA on incremental growth rate within the first two weeks. </a:t>
            </a:r>
          </a:p>
          <a:p>
            <a:pPr marL="0" indent="0">
              <a:buFont typeface="Arial" panose="020B0604020202020204" pitchFamily="34" charset="0"/>
              <a:buNone/>
            </a:pPr>
            <a:r>
              <a:rPr lang="en-US" dirty="0"/>
              <a:t>This effect is persistent, thus, not a ‘shock effect’, however, it does appear to weaken through time</a:t>
            </a:r>
          </a:p>
          <a:p>
            <a:pPr marL="0" indent="0">
              <a:buFont typeface="Arial" panose="020B0604020202020204" pitchFamily="34" charset="0"/>
              <a:buNone/>
            </a:pPr>
            <a:r>
              <a:rPr lang="en-US" dirty="0"/>
              <a:t>Thus, the added effect of increased alkalinity under low salinity conditions may be most beneficial for immediately upon exposure to low S conditions.</a:t>
            </a:r>
          </a:p>
        </p:txBody>
      </p:sp>
      <p:sp>
        <p:nvSpPr>
          <p:cNvPr id="17" name="Content Placeholder 2">
            <a:extLst>
              <a:ext uri="{FF2B5EF4-FFF2-40B4-BE49-F238E27FC236}">
                <a16:creationId xmlns:a16="http://schemas.microsoft.com/office/drawing/2014/main" id="{49A2EAA7-F104-B248-6979-46C1E925DAE5}"/>
              </a:ext>
            </a:extLst>
          </p:cNvPr>
          <p:cNvSpPr txBox="1">
            <a:spLocks/>
          </p:cNvSpPr>
          <p:nvPr/>
        </p:nvSpPr>
        <p:spPr>
          <a:xfrm>
            <a:off x="62141" y="5440156"/>
            <a:ext cx="6980915" cy="14641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pic>
        <p:nvPicPr>
          <p:cNvPr id="19" name="Picture 18">
            <a:extLst>
              <a:ext uri="{FF2B5EF4-FFF2-40B4-BE49-F238E27FC236}">
                <a16:creationId xmlns:a16="http://schemas.microsoft.com/office/drawing/2014/main" id="{6F0A81F4-9B44-453A-06D0-85BAFE84EE1C}"/>
              </a:ext>
            </a:extLst>
          </p:cNvPr>
          <p:cNvPicPr>
            <a:picLocks noChangeAspect="1"/>
          </p:cNvPicPr>
          <p:nvPr/>
        </p:nvPicPr>
        <p:blipFill rotWithShape="1">
          <a:blip r:embed="rId2"/>
          <a:srcRect l="876" t="17460" r="29000" b="10160"/>
          <a:stretch/>
        </p:blipFill>
        <p:spPr>
          <a:xfrm>
            <a:off x="195943" y="206828"/>
            <a:ext cx="6270172" cy="4963885"/>
          </a:xfrm>
          <a:prstGeom prst="rect">
            <a:avLst/>
          </a:prstGeom>
        </p:spPr>
      </p:pic>
      <p:pic>
        <p:nvPicPr>
          <p:cNvPr id="20" name="Picture 19">
            <a:extLst>
              <a:ext uri="{FF2B5EF4-FFF2-40B4-BE49-F238E27FC236}">
                <a16:creationId xmlns:a16="http://schemas.microsoft.com/office/drawing/2014/main" id="{6BF92FDD-58D8-05CF-43AC-8681D7F5667C}"/>
              </a:ext>
            </a:extLst>
          </p:cNvPr>
          <p:cNvPicPr>
            <a:picLocks noChangeAspect="1"/>
          </p:cNvPicPr>
          <p:nvPr/>
        </p:nvPicPr>
        <p:blipFill rotWithShape="1">
          <a:blip r:embed="rId3"/>
          <a:srcRect l="70238" t="22721" r="6172" b="57938"/>
          <a:stretch/>
        </p:blipFill>
        <p:spPr>
          <a:xfrm>
            <a:off x="5694961" y="709983"/>
            <a:ext cx="1348095" cy="847770"/>
          </a:xfrm>
          <a:prstGeom prst="rect">
            <a:avLst/>
          </a:prstGeom>
        </p:spPr>
      </p:pic>
      <p:cxnSp>
        <p:nvCxnSpPr>
          <p:cNvPr id="22" name="Straight Arrow Connector 21">
            <a:extLst>
              <a:ext uri="{FF2B5EF4-FFF2-40B4-BE49-F238E27FC236}">
                <a16:creationId xmlns:a16="http://schemas.microsoft.com/office/drawing/2014/main" id="{F04ED76F-B4E3-C297-FE23-C7341E12BBE1}"/>
              </a:ext>
            </a:extLst>
          </p:cNvPr>
          <p:cNvCxnSpPr>
            <a:cxnSpLocks/>
          </p:cNvCxnSpPr>
          <p:nvPr/>
        </p:nvCxnSpPr>
        <p:spPr>
          <a:xfrm>
            <a:off x="5623457" y="268877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903E34-B4DA-FAF7-BB35-F1B4A6EF7AFE}"/>
              </a:ext>
            </a:extLst>
          </p:cNvPr>
          <p:cNvCxnSpPr>
            <a:cxnSpLocks/>
          </p:cNvCxnSpPr>
          <p:nvPr/>
        </p:nvCxnSpPr>
        <p:spPr>
          <a:xfrm flipH="1">
            <a:off x="4033157" y="1946776"/>
            <a:ext cx="1046014" cy="669471"/>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838342-CDFB-5ACA-E983-DF8482FA2BD1}"/>
              </a:ext>
            </a:extLst>
          </p:cNvPr>
          <p:cNvCxnSpPr>
            <a:cxnSpLocks/>
          </p:cNvCxnSpPr>
          <p:nvPr/>
        </p:nvCxnSpPr>
        <p:spPr>
          <a:xfrm>
            <a:off x="4115785" y="299357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885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a:bodyPr>
          <a:lstStyle/>
          <a:p>
            <a:pPr algn="ctr"/>
            <a:r>
              <a:rPr lang="en-US" dirty="0"/>
              <a:t>To what extent do modified S and TA impact overall C allocation?</a:t>
            </a:r>
          </a:p>
        </p:txBody>
      </p:sp>
      <p:sp>
        <p:nvSpPr>
          <p:cNvPr id="7" name="Content Placeholder 2">
            <a:extLst>
              <a:ext uri="{FF2B5EF4-FFF2-40B4-BE49-F238E27FC236}">
                <a16:creationId xmlns:a16="http://schemas.microsoft.com/office/drawing/2014/main" id="{1487ABAE-0CAD-76BA-C31B-C7E580C3094C}"/>
              </a:ext>
            </a:extLst>
          </p:cNvPr>
          <p:cNvSpPr>
            <a:spLocks noGrp="1"/>
          </p:cNvSpPr>
          <p:nvPr>
            <p:ph idx="1"/>
          </p:nvPr>
        </p:nvSpPr>
        <p:spPr>
          <a:xfrm>
            <a:off x="838200" y="2525485"/>
            <a:ext cx="10515600" cy="3020786"/>
          </a:xfrm>
        </p:spPr>
        <p:txBody>
          <a:bodyPr>
            <a:normAutofit/>
          </a:bodyPr>
          <a:lstStyle/>
          <a:p>
            <a:pPr marL="0" indent="0">
              <a:buNone/>
            </a:pPr>
            <a:r>
              <a:rPr lang="en-US" dirty="0"/>
              <a:t>Figure 6: comparison of the organic content found in the shell and CI between high and low salinities (at ambient [TA])</a:t>
            </a:r>
          </a:p>
          <a:p>
            <a:pPr marL="0" indent="0">
              <a:buNone/>
            </a:pPr>
            <a:r>
              <a:rPr lang="en-US" dirty="0"/>
              <a:t>Figure 7: comparison of the organic content found in the shell and CI along a gradient of [TA] at ambient salinity</a:t>
            </a:r>
          </a:p>
          <a:p>
            <a:pPr marL="0" indent="0">
              <a:buNone/>
            </a:pPr>
            <a:r>
              <a:rPr lang="en-US" dirty="0"/>
              <a:t>Figure 8: comparison of the organic content found in the shell and CI along a gradient of simulated FW exposure levels</a:t>
            </a:r>
          </a:p>
        </p:txBody>
      </p:sp>
    </p:spTree>
    <p:extLst>
      <p:ext uri="{BB962C8B-B14F-4D97-AF65-F5344CB8AC3E}">
        <p14:creationId xmlns:p14="http://schemas.microsoft.com/office/powerpoint/2010/main" val="2660468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0AA4-0D42-0EF0-51A3-24E2927240CC}"/>
              </a:ext>
            </a:extLst>
          </p:cNvPr>
          <p:cNvSpPr>
            <a:spLocks noGrp="1"/>
          </p:cNvSpPr>
          <p:nvPr>
            <p:ph type="title"/>
          </p:nvPr>
        </p:nvSpPr>
        <p:spPr>
          <a:xfrm>
            <a:off x="239485" y="38099"/>
            <a:ext cx="11440885" cy="1328057"/>
          </a:xfrm>
        </p:spPr>
        <p:txBody>
          <a:bodyPr>
            <a:normAutofit/>
          </a:bodyPr>
          <a:lstStyle/>
          <a:p>
            <a:pPr algn="ctr"/>
            <a:r>
              <a:rPr lang="en-US" sz="3600" dirty="0"/>
              <a:t>Low salinity did not influence % OC in shell, but did reduce condition index</a:t>
            </a:r>
          </a:p>
        </p:txBody>
      </p:sp>
      <p:pic>
        <p:nvPicPr>
          <p:cNvPr id="5" name="Picture 4">
            <a:extLst>
              <a:ext uri="{FF2B5EF4-FFF2-40B4-BE49-F238E27FC236}">
                <a16:creationId xmlns:a16="http://schemas.microsoft.com/office/drawing/2014/main" id="{C07192E6-39CC-1BF8-1306-7EC069A67C1E}"/>
              </a:ext>
            </a:extLst>
          </p:cNvPr>
          <p:cNvPicPr>
            <a:picLocks noChangeAspect="1"/>
          </p:cNvPicPr>
          <p:nvPr/>
        </p:nvPicPr>
        <p:blipFill rotWithShape="1">
          <a:blip r:embed="rId2"/>
          <a:srcRect l="5651" t="15238" r="19426" b="9930"/>
          <a:stretch/>
        </p:blipFill>
        <p:spPr>
          <a:xfrm>
            <a:off x="153637" y="1260667"/>
            <a:ext cx="5223480" cy="4231177"/>
          </a:xfrm>
          <a:prstGeom prst="rect">
            <a:avLst/>
          </a:prstGeom>
        </p:spPr>
      </p:pic>
      <p:sp>
        <p:nvSpPr>
          <p:cNvPr id="10" name="Content Placeholder 2">
            <a:extLst>
              <a:ext uri="{FF2B5EF4-FFF2-40B4-BE49-F238E27FC236}">
                <a16:creationId xmlns:a16="http://schemas.microsoft.com/office/drawing/2014/main" id="{F4F89560-D324-1CA1-AE4B-5E442C2CC606}"/>
              </a:ext>
            </a:extLst>
          </p:cNvPr>
          <p:cNvSpPr>
            <a:spLocks noGrp="1"/>
          </p:cNvSpPr>
          <p:nvPr>
            <p:ph idx="1"/>
          </p:nvPr>
        </p:nvSpPr>
        <p:spPr>
          <a:xfrm>
            <a:off x="713015" y="5742214"/>
            <a:ext cx="11043556" cy="1115786"/>
          </a:xfrm>
        </p:spPr>
        <p:txBody>
          <a:bodyPr>
            <a:normAutofit/>
          </a:bodyPr>
          <a:lstStyle/>
          <a:p>
            <a:pPr marL="0" indent="0">
              <a:buNone/>
            </a:pPr>
            <a:r>
              <a:rPr lang="en-US" dirty="0"/>
              <a:t>Figure 6: comparison of the organic content found in the shell and CI between high and low salinities (at ambient [TA])</a:t>
            </a:r>
          </a:p>
        </p:txBody>
      </p:sp>
      <p:grpSp>
        <p:nvGrpSpPr>
          <p:cNvPr id="11" name="Group 10">
            <a:extLst>
              <a:ext uri="{FF2B5EF4-FFF2-40B4-BE49-F238E27FC236}">
                <a16:creationId xmlns:a16="http://schemas.microsoft.com/office/drawing/2014/main" id="{C588ACEB-17A1-3374-E91F-DA64053F1DAE}"/>
              </a:ext>
            </a:extLst>
          </p:cNvPr>
          <p:cNvGrpSpPr/>
          <p:nvPr/>
        </p:nvGrpSpPr>
        <p:grpSpPr>
          <a:xfrm>
            <a:off x="5448303" y="1104900"/>
            <a:ext cx="5040083" cy="4463144"/>
            <a:chOff x="2917374" y="1055914"/>
            <a:chExt cx="5627913" cy="5197929"/>
          </a:xfrm>
        </p:grpSpPr>
        <p:pic>
          <p:nvPicPr>
            <p:cNvPr id="12" name="Picture 11">
              <a:extLst>
                <a:ext uri="{FF2B5EF4-FFF2-40B4-BE49-F238E27FC236}">
                  <a16:creationId xmlns:a16="http://schemas.microsoft.com/office/drawing/2014/main" id="{36ED53E9-C456-59F3-737A-DF0653C83DA2}"/>
                </a:ext>
              </a:extLst>
            </p:cNvPr>
            <p:cNvPicPr>
              <a:picLocks noChangeAspect="1"/>
            </p:cNvPicPr>
            <p:nvPr/>
          </p:nvPicPr>
          <p:blipFill rotWithShape="1">
            <a:blip r:embed="rId3"/>
            <a:srcRect l="27601" t="15396" r="21034" b="8810"/>
            <a:stretch/>
          </p:blipFill>
          <p:spPr>
            <a:xfrm>
              <a:off x="4201887" y="1055914"/>
              <a:ext cx="4343400" cy="5197929"/>
            </a:xfrm>
            <a:prstGeom prst="rect">
              <a:avLst/>
            </a:prstGeom>
          </p:spPr>
        </p:pic>
        <p:pic>
          <p:nvPicPr>
            <p:cNvPr id="13" name="Picture 12">
              <a:extLst>
                <a:ext uri="{FF2B5EF4-FFF2-40B4-BE49-F238E27FC236}">
                  <a16:creationId xmlns:a16="http://schemas.microsoft.com/office/drawing/2014/main" id="{4684865D-5F51-62E2-A99F-E5C73CF18EB4}"/>
                </a:ext>
              </a:extLst>
            </p:cNvPr>
            <p:cNvPicPr>
              <a:picLocks noChangeAspect="1"/>
            </p:cNvPicPr>
            <p:nvPr/>
          </p:nvPicPr>
          <p:blipFill rotWithShape="1">
            <a:blip r:embed="rId3"/>
            <a:srcRect l="1918" t="15396" r="82891" b="8810"/>
            <a:stretch/>
          </p:blipFill>
          <p:spPr>
            <a:xfrm>
              <a:off x="2917374" y="1055914"/>
              <a:ext cx="1284513" cy="5197929"/>
            </a:xfrm>
            <a:prstGeom prst="rect">
              <a:avLst/>
            </a:prstGeom>
          </p:spPr>
        </p:pic>
      </p:grpSp>
    </p:spTree>
    <p:extLst>
      <p:ext uri="{BB962C8B-B14F-4D97-AF65-F5344CB8AC3E}">
        <p14:creationId xmlns:p14="http://schemas.microsoft.com/office/powerpoint/2010/main" val="334674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0059986-38A7-BFBC-D5A8-1012965C56FB}"/>
              </a:ext>
            </a:extLst>
          </p:cNvPr>
          <p:cNvSpPr>
            <a:spLocks noGrp="1"/>
          </p:cNvSpPr>
          <p:nvPr>
            <p:ph idx="1"/>
          </p:nvPr>
        </p:nvSpPr>
        <p:spPr>
          <a:xfrm>
            <a:off x="531409" y="5766705"/>
            <a:ext cx="10337976" cy="1790701"/>
          </a:xfrm>
        </p:spPr>
        <p:txBody>
          <a:bodyPr>
            <a:normAutofit/>
          </a:bodyPr>
          <a:lstStyle/>
          <a:p>
            <a:pPr marL="0" indent="0">
              <a:buNone/>
            </a:pPr>
            <a:r>
              <a:rPr lang="en-US" dirty="0"/>
              <a:t>Figure 7: comparison of the organic content found in the shell and CI along a gradient of [TA] at ambient salinity</a:t>
            </a:r>
          </a:p>
        </p:txBody>
      </p:sp>
      <p:pic>
        <p:nvPicPr>
          <p:cNvPr id="8" name="Picture 7">
            <a:extLst>
              <a:ext uri="{FF2B5EF4-FFF2-40B4-BE49-F238E27FC236}">
                <a16:creationId xmlns:a16="http://schemas.microsoft.com/office/drawing/2014/main" id="{FC249CE3-B31E-6723-5EDE-DB8E7BF5246A}"/>
              </a:ext>
            </a:extLst>
          </p:cNvPr>
          <p:cNvPicPr>
            <a:picLocks noChangeAspect="1"/>
          </p:cNvPicPr>
          <p:nvPr/>
        </p:nvPicPr>
        <p:blipFill rotWithShape="1">
          <a:blip r:embed="rId2"/>
          <a:srcRect l="5564" t="16428" r="18408" b="9285"/>
          <a:stretch/>
        </p:blipFill>
        <p:spPr>
          <a:xfrm>
            <a:off x="287558" y="1515833"/>
            <a:ext cx="5672369" cy="4250872"/>
          </a:xfrm>
          <a:prstGeom prst="rect">
            <a:avLst/>
          </a:prstGeom>
        </p:spPr>
      </p:pic>
      <p:pic>
        <p:nvPicPr>
          <p:cNvPr id="10" name="Picture 9">
            <a:extLst>
              <a:ext uri="{FF2B5EF4-FFF2-40B4-BE49-F238E27FC236}">
                <a16:creationId xmlns:a16="http://schemas.microsoft.com/office/drawing/2014/main" id="{1D04E95C-7B8B-718C-4896-71E6ECB10AAD}"/>
              </a:ext>
            </a:extLst>
          </p:cNvPr>
          <p:cNvPicPr>
            <a:picLocks noChangeAspect="1"/>
          </p:cNvPicPr>
          <p:nvPr/>
        </p:nvPicPr>
        <p:blipFill rotWithShape="1">
          <a:blip r:embed="rId3"/>
          <a:srcRect l="1790" t="14841" r="18286" b="9047"/>
          <a:stretch/>
        </p:blipFill>
        <p:spPr>
          <a:xfrm>
            <a:off x="6096000" y="1725383"/>
            <a:ext cx="5246210" cy="3831771"/>
          </a:xfrm>
          <a:prstGeom prst="rect">
            <a:avLst/>
          </a:prstGeom>
        </p:spPr>
      </p:pic>
      <p:sp>
        <p:nvSpPr>
          <p:cNvPr id="13" name="Title 1">
            <a:extLst>
              <a:ext uri="{FF2B5EF4-FFF2-40B4-BE49-F238E27FC236}">
                <a16:creationId xmlns:a16="http://schemas.microsoft.com/office/drawing/2014/main" id="{2FC081B0-9672-3D7C-929C-D05B7765097D}"/>
              </a:ext>
            </a:extLst>
          </p:cNvPr>
          <p:cNvSpPr>
            <a:spLocks noGrp="1"/>
          </p:cNvSpPr>
          <p:nvPr>
            <p:ph type="title"/>
          </p:nvPr>
        </p:nvSpPr>
        <p:spPr>
          <a:xfrm>
            <a:off x="239485" y="38099"/>
            <a:ext cx="11440885" cy="1328057"/>
          </a:xfrm>
        </p:spPr>
        <p:txBody>
          <a:bodyPr>
            <a:normAutofit/>
          </a:bodyPr>
          <a:lstStyle/>
          <a:p>
            <a:pPr algn="ctr"/>
            <a:r>
              <a:rPr lang="en-US" sz="3600" dirty="0"/>
              <a:t>[TA] impacted % OC in shell and condition index similarly</a:t>
            </a:r>
          </a:p>
        </p:txBody>
      </p:sp>
    </p:spTree>
    <p:extLst>
      <p:ext uri="{BB962C8B-B14F-4D97-AF65-F5344CB8AC3E}">
        <p14:creationId xmlns:p14="http://schemas.microsoft.com/office/powerpoint/2010/main" val="1917243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B8B06F-7933-036C-E598-0C38CC0D3A81}"/>
              </a:ext>
            </a:extLst>
          </p:cNvPr>
          <p:cNvPicPr>
            <a:picLocks noChangeAspect="1"/>
          </p:cNvPicPr>
          <p:nvPr/>
        </p:nvPicPr>
        <p:blipFill rotWithShape="1">
          <a:blip r:embed="rId2"/>
          <a:srcRect l="1972" t="14921" r="19321" b="9603"/>
          <a:stretch/>
        </p:blipFill>
        <p:spPr>
          <a:xfrm>
            <a:off x="5916384" y="1300015"/>
            <a:ext cx="4983126" cy="3665085"/>
          </a:xfrm>
          <a:prstGeom prst="rect">
            <a:avLst/>
          </a:prstGeom>
        </p:spPr>
      </p:pic>
      <p:pic>
        <p:nvPicPr>
          <p:cNvPr id="15" name="Picture 14">
            <a:extLst>
              <a:ext uri="{FF2B5EF4-FFF2-40B4-BE49-F238E27FC236}">
                <a16:creationId xmlns:a16="http://schemas.microsoft.com/office/drawing/2014/main" id="{D32EC369-B588-C479-05B1-C10BCFCD5AC2}"/>
              </a:ext>
            </a:extLst>
          </p:cNvPr>
          <p:cNvPicPr>
            <a:picLocks noChangeAspect="1"/>
          </p:cNvPicPr>
          <p:nvPr/>
        </p:nvPicPr>
        <p:blipFill rotWithShape="1">
          <a:blip r:embed="rId3"/>
          <a:srcRect l="5625" t="16111" r="18834" b="9444"/>
          <a:stretch/>
        </p:blipFill>
        <p:spPr>
          <a:xfrm>
            <a:off x="342899" y="1366156"/>
            <a:ext cx="4983126" cy="3766456"/>
          </a:xfrm>
          <a:prstGeom prst="rect">
            <a:avLst/>
          </a:prstGeom>
        </p:spPr>
      </p:pic>
      <p:sp>
        <p:nvSpPr>
          <p:cNvPr id="16" name="Title 1">
            <a:extLst>
              <a:ext uri="{FF2B5EF4-FFF2-40B4-BE49-F238E27FC236}">
                <a16:creationId xmlns:a16="http://schemas.microsoft.com/office/drawing/2014/main" id="{3F1862D6-176A-E954-579D-3CFDE871AEA3}"/>
              </a:ext>
            </a:extLst>
          </p:cNvPr>
          <p:cNvSpPr>
            <a:spLocks noGrp="1"/>
          </p:cNvSpPr>
          <p:nvPr>
            <p:ph type="title"/>
          </p:nvPr>
        </p:nvSpPr>
        <p:spPr>
          <a:xfrm>
            <a:off x="239485" y="38099"/>
            <a:ext cx="11440885" cy="1328057"/>
          </a:xfrm>
        </p:spPr>
        <p:txBody>
          <a:bodyPr>
            <a:normAutofit/>
          </a:bodyPr>
          <a:lstStyle/>
          <a:p>
            <a:pPr algn="ctr"/>
            <a:r>
              <a:rPr lang="en-US" sz="3600" dirty="0"/>
              <a:t>Altered [TA] did not impact %OC in shell, however, condition index was lowest in the rain and high [TA] simulation</a:t>
            </a:r>
          </a:p>
        </p:txBody>
      </p:sp>
      <p:sp>
        <p:nvSpPr>
          <p:cNvPr id="17" name="Content Placeholder 2">
            <a:extLst>
              <a:ext uri="{FF2B5EF4-FFF2-40B4-BE49-F238E27FC236}">
                <a16:creationId xmlns:a16="http://schemas.microsoft.com/office/drawing/2014/main" id="{B2B5BB16-6458-F7EF-99E0-CD4B47ACC224}"/>
              </a:ext>
            </a:extLst>
          </p:cNvPr>
          <p:cNvSpPr>
            <a:spLocks noGrp="1"/>
          </p:cNvSpPr>
          <p:nvPr>
            <p:ph idx="1"/>
          </p:nvPr>
        </p:nvSpPr>
        <p:spPr>
          <a:xfrm>
            <a:off x="531409" y="5766705"/>
            <a:ext cx="10337976" cy="1790701"/>
          </a:xfrm>
        </p:spPr>
        <p:txBody>
          <a:bodyPr>
            <a:normAutofit/>
          </a:bodyPr>
          <a:lstStyle/>
          <a:p>
            <a:pPr marL="0" indent="0">
              <a:buNone/>
            </a:pPr>
            <a:r>
              <a:rPr lang="en-US" dirty="0"/>
              <a:t>Figure 8: comparison of the organic content found in the shell and CI along a gradient of simulated FW exposure levels</a:t>
            </a:r>
          </a:p>
        </p:txBody>
      </p:sp>
    </p:spTree>
    <p:extLst>
      <p:ext uri="{BB962C8B-B14F-4D97-AF65-F5344CB8AC3E}">
        <p14:creationId xmlns:p14="http://schemas.microsoft.com/office/powerpoint/2010/main" val="3245705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9A0F-38EC-ED72-2F5A-A68139B664A8}"/>
              </a:ext>
            </a:extLst>
          </p:cNvPr>
          <p:cNvSpPr>
            <a:spLocks noGrp="1"/>
          </p:cNvSpPr>
          <p:nvPr>
            <p:ph type="title"/>
          </p:nvPr>
        </p:nvSpPr>
        <p:spPr>
          <a:xfrm>
            <a:off x="838200" y="-74952"/>
            <a:ext cx="10515600" cy="1325563"/>
          </a:xfrm>
        </p:spPr>
        <p:txBody>
          <a:bodyPr/>
          <a:lstStyle/>
          <a:p>
            <a:r>
              <a:rPr lang="en-US" dirty="0"/>
              <a:t>What can we say when we put it all together?</a:t>
            </a:r>
          </a:p>
        </p:txBody>
      </p:sp>
      <p:sp>
        <p:nvSpPr>
          <p:cNvPr id="3" name="Content Placeholder 2">
            <a:extLst>
              <a:ext uri="{FF2B5EF4-FFF2-40B4-BE49-F238E27FC236}">
                <a16:creationId xmlns:a16="http://schemas.microsoft.com/office/drawing/2014/main" id="{2C2CAD5A-E40D-FDE9-4EF8-D797A55215E0}"/>
              </a:ext>
            </a:extLst>
          </p:cNvPr>
          <p:cNvSpPr>
            <a:spLocks noGrp="1"/>
          </p:cNvSpPr>
          <p:nvPr>
            <p:ph idx="1"/>
          </p:nvPr>
        </p:nvSpPr>
        <p:spPr>
          <a:xfrm>
            <a:off x="342898" y="1046162"/>
            <a:ext cx="11723915" cy="5686652"/>
          </a:xfrm>
        </p:spPr>
        <p:txBody>
          <a:bodyPr>
            <a:normAutofit fontScale="85000" lnSpcReduction="20000"/>
          </a:bodyPr>
          <a:lstStyle/>
          <a:p>
            <a:pPr marL="514350" indent="-514350">
              <a:buAutoNum type="arabicPeriod"/>
            </a:pPr>
            <a:r>
              <a:rPr lang="en-US" dirty="0"/>
              <a:t>Oyster growth was higher in low salinity conditions in </a:t>
            </a:r>
            <a:r>
              <a:rPr lang="en-US" dirty="0" err="1"/>
              <a:t>amb</a:t>
            </a:r>
            <a:r>
              <a:rPr lang="en-US" dirty="0"/>
              <a:t> [TA] (Fig 1)</a:t>
            </a:r>
          </a:p>
          <a:p>
            <a:pPr marL="971550" lvl="1" indent="-514350">
              <a:buAutoNum type="arabicPeriod"/>
            </a:pPr>
            <a:r>
              <a:rPr lang="en-US" dirty="0"/>
              <a:t>Oysters also had lower CI values in low salinity conditions; however %OC did not differ (Fig 6)</a:t>
            </a:r>
          </a:p>
          <a:p>
            <a:pPr marL="514350" indent="-514350">
              <a:buAutoNum type="arabicPeriod"/>
            </a:pPr>
            <a:r>
              <a:rPr lang="en-US" dirty="0"/>
              <a:t>Oyster growth is elevated by increased total alkalinity above ambient seawater concentrations (Fig 2)</a:t>
            </a:r>
          </a:p>
          <a:p>
            <a:pPr marL="971550" lvl="1" indent="-514350">
              <a:buFont typeface="Arial" panose="020B0604020202020204" pitchFamily="34" charset="0"/>
              <a:buAutoNum type="arabicPeriod"/>
            </a:pPr>
            <a:r>
              <a:rPr lang="en-US" dirty="0"/>
              <a:t>Which was largely driven by high incremental growth in the first two weeks, with incremental growth declining between week 2-5 in the ambient and high TA conditions…(Fig 5)</a:t>
            </a:r>
          </a:p>
          <a:p>
            <a:pPr marL="971550" lvl="1" indent="-514350">
              <a:buFont typeface="Arial" panose="020B0604020202020204" pitchFamily="34" charset="0"/>
              <a:buAutoNum type="arabicPeriod"/>
            </a:pPr>
            <a:r>
              <a:rPr lang="en-US" dirty="0"/>
              <a:t>Ambient and elevated TA had similar CI and %OC in the shell, higher than low TA (Fig 7)</a:t>
            </a:r>
          </a:p>
          <a:p>
            <a:pPr marL="514350" indent="-514350">
              <a:buAutoNum type="arabicPeriod"/>
            </a:pPr>
            <a:r>
              <a:rPr lang="en-US" dirty="0"/>
              <a:t>Oyster growth is maintained when alkalinity is severely reduced below ambient conditions (60% reduction) in ambient salinity(Fig 2)</a:t>
            </a:r>
          </a:p>
          <a:p>
            <a:pPr marL="971550" lvl="1" indent="-514350">
              <a:buFont typeface="Arial" panose="020B0604020202020204" pitchFamily="34" charset="0"/>
              <a:buAutoNum type="arabicPeriod"/>
            </a:pPr>
            <a:r>
              <a:rPr lang="en-US" dirty="0"/>
              <a:t>Which was largely driven by an increase in incremental growth </a:t>
            </a:r>
            <a:r>
              <a:rPr lang="en-US" i="1" dirty="0"/>
              <a:t>after</a:t>
            </a:r>
            <a:r>
              <a:rPr lang="en-US" dirty="0"/>
              <a:t> 2 weeks exposure to low TA conditions (Fig 5)</a:t>
            </a:r>
          </a:p>
          <a:p>
            <a:pPr marL="971550" lvl="1" indent="-514350">
              <a:buFont typeface="Arial" panose="020B0604020202020204" pitchFamily="34" charset="0"/>
              <a:buAutoNum type="arabicPeriod"/>
            </a:pPr>
            <a:r>
              <a:rPr lang="en-US" dirty="0"/>
              <a:t>Low TA exposure reduced the %OC and CI of oysters (Fig 7)</a:t>
            </a:r>
          </a:p>
          <a:p>
            <a:pPr marL="514350" indent="-514350">
              <a:buAutoNum type="arabicPeriod"/>
            </a:pPr>
            <a:r>
              <a:rPr lang="en-US" dirty="0"/>
              <a:t>Oysters exposed to freshwater inputs that have elevated [TA], have higher growth than those exposed to rainfall/low TA rivers (Fig3)</a:t>
            </a:r>
          </a:p>
          <a:p>
            <a:pPr marL="971550" lvl="1" indent="-514350">
              <a:buAutoNum type="arabicPeriod"/>
            </a:pPr>
            <a:r>
              <a:rPr lang="en-US" dirty="0"/>
              <a:t>Which was largely driven by increased incremental growth in the first two weeks, with incremental growth declining between week 2-5…(Fig 5)</a:t>
            </a:r>
          </a:p>
          <a:p>
            <a:pPr marL="971550" lvl="1" indent="-514350">
              <a:buAutoNum type="arabicPeriod"/>
            </a:pPr>
            <a:r>
              <a:rPr lang="en-US" dirty="0"/>
              <a:t>We see no difference in %OC in the shell across the freshwater treatments (fig 8)</a:t>
            </a:r>
          </a:p>
          <a:p>
            <a:pPr marL="971550" lvl="1" indent="-514350">
              <a:buAutoNum type="arabicPeriod"/>
            </a:pPr>
            <a:r>
              <a:rPr lang="en-US" dirty="0"/>
              <a:t>Individuals from rain exposure and elevated FW TA had lower CI values (Fig 8); this matches the pattern of incremental growth at the later time point (Fig 5)</a:t>
            </a:r>
          </a:p>
        </p:txBody>
      </p:sp>
    </p:spTree>
    <p:extLst>
      <p:ext uri="{BB962C8B-B14F-4D97-AF65-F5344CB8AC3E}">
        <p14:creationId xmlns:p14="http://schemas.microsoft.com/office/powerpoint/2010/main" val="660532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015B-8663-FFC4-52A3-F661E824501E}"/>
              </a:ext>
            </a:extLst>
          </p:cNvPr>
          <p:cNvSpPr>
            <a:spLocks noGrp="1"/>
          </p:cNvSpPr>
          <p:nvPr>
            <p:ph type="title"/>
          </p:nvPr>
        </p:nvSpPr>
        <p:spPr>
          <a:xfrm>
            <a:off x="2405743" y="3271611"/>
            <a:ext cx="6498771" cy="1325563"/>
          </a:xfrm>
        </p:spPr>
        <p:txBody>
          <a:bodyPr/>
          <a:lstStyle/>
          <a:p>
            <a:r>
              <a:rPr lang="en-US" b="1" dirty="0">
                <a:highlight>
                  <a:srgbClr val="FFFF00"/>
                </a:highlight>
              </a:rPr>
              <a:t>Let’s also look at variability?</a:t>
            </a:r>
          </a:p>
        </p:txBody>
      </p:sp>
    </p:spTree>
    <p:extLst>
      <p:ext uri="{BB962C8B-B14F-4D97-AF65-F5344CB8AC3E}">
        <p14:creationId xmlns:p14="http://schemas.microsoft.com/office/powerpoint/2010/main" val="238711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05A200-39AF-766E-2D97-8D65962D3F0E}"/>
              </a:ext>
            </a:extLst>
          </p:cNvPr>
          <p:cNvSpPr>
            <a:spLocks noGrp="1"/>
          </p:cNvSpPr>
          <p:nvPr>
            <p:ph idx="1"/>
          </p:nvPr>
        </p:nvSpPr>
        <p:spPr>
          <a:xfrm>
            <a:off x="6493329" y="1402787"/>
            <a:ext cx="5399314" cy="3844127"/>
          </a:xfrm>
        </p:spPr>
        <p:txBody>
          <a:bodyPr>
            <a:normAutofit/>
          </a:bodyPr>
          <a:lstStyle/>
          <a:p>
            <a:pPr marL="0" indent="0">
              <a:buNone/>
            </a:pPr>
            <a:r>
              <a:rPr lang="en-US" sz="4400" dirty="0"/>
              <a:t>Oysters exposed to </a:t>
            </a:r>
            <a:r>
              <a:rPr lang="en-US" sz="4400" dirty="0">
                <a:highlight>
                  <a:srgbClr val="FFFF00"/>
                </a:highlight>
              </a:rPr>
              <a:t>reduced salinity conditions had </a:t>
            </a:r>
            <a:r>
              <a:rPr lang="en-US" sz="4400" b="1" dirty="0">
                <a:highlight>
                  <a:srgbClr val="FFFF00"/>
                </a:highlight>
              </a:rPr>
              <a:t>higher</a:t>
            </a:r>
            <a:r>
              <a:rPr lang="en-US" sz="4400" dirty="0">
                <a:highlight>
                  <a:srgbClr val="FFFF00"/>
                </a:highlight>
              </a:rPr>
              <a:t> variability in growth response</a:t>
            </a:r>
          </a:p>
        </p:txBody>
      </p:sp>
      <p:pic>
        <p:nvPicPr>
          <p:cNvPr id="5" name="Picture 4">
            <a:extLst>
              <a:ext uri="{FF2B5EF4-FFF2-40B4-BE49-F238E27FC236}">
                <a16:creationId xmlns:a16="http://schemas.microsoft.com/office/drawing/2014/main" id="{8B70D13C-5D82-FF22-CA9D-04C49166BEE6}"/>
              </a:ext>
            </a:extLst>
          </p:cNvPr>
          <p:cNvPicPr>
            <a:picLocks noChangeAspect="1"/>
          </p:cNvPicPr>
          <p:nvPr/>
        </p:nvPicPr>
        <p:blipFill rotWithShape="1">
          <a:blip r:embed="rId2"/>
          <a:srcRect l="22194" t="14762" r="7969" b="8810"/>
          <a:stretch/>
        </p:blipFill>
        <p:spPr>
          <a:xfrm>
            <a:off x="100691" y="190560"/>
            <a:ext cx="5706837" cy="5065148"/>
          </a:xfrm>
          <a:prstGeom prst="rect">
            <a:avLst/>
          </a:prstGeom>
        </p:spPr>
      </p:pic>
      <p:sp>
        <p:nvSpPr>
          <p:cNvPr id="10" name="Content Placeholder 2">
            <a:extLst>
              <a:ext uri="{FF2B5EF4-FFF2-40B4-BE49-F238E27FC236}">
                <a16:creationId xmlns:a16="http://schemas.microsoft.com/office/drawing/2014/main" id="{6408B331-6363-29BA-9844-CDDB0553C714}"/>
              </a:ext>
            </a:extLst>
          </p:cNvPr>
          <p:cNvSpPr txBox="1">
            <a:spLocks/>
          </p:cNvSpPr>
          <p:nvPr/>
        </p:nvSpPr>
        <p:spPr>
          <a:xfrm>
            <a:off x="84361" y="5368127"/>
            <a:ext cx="6240237" cy="1489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1: comparison of average, 5-week growth at ambient [TA] in ambient versus reduced salinity exposure (34 vs 27)</a:t>
            </a:r>
          </a:p>
        </p:txBody>
      </p:sp>
      <p:sp>
        <p:nvSpPr>
          <p:cNvPr id="2" name="Frame 1">
            <a:extLst>
              <a:ext uri="{FF2B5EF4-FFF2-40B4-BE49-F238E27FC236}">
                <a16:creationId xmlns:a16="http://schemas.microsoft.com/office/drawing/2014/main" id="{A2FFD623-798D-79DB-4F40-29C95965A864}"/>
              </a:ext>
            </a:extLst>
          </p:cNvPr>
          <p:cNvSpPr/>
          <p:nvPr/>
        </p:nvSpPr>
        <p:spPr>
          <a:xfrm>
            <a:off x="3316555" y="276758"/>
            <a:ext cx="1696316" cy="4055756"/>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4052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E18A69D-D380-DA1E-3812-BC532845CE00}"/>
              </a:ext>
            </a:extLst>
          </p:cNvPr>
          <p:cNvSpPr>
            <a:spLocks noGrp="1"/>
          </p:cNvSpPr>
          <p:nvPr>
            <p:ph idx="1"/>
          </p:nvPr>
        </p:nvSpPr>
        <p:spPr>
          <a:xfrm>
            <a:off x="7480490" y="1313995"/>
            <a:ext cx="4512129" cy="4587759"/>
          </a:xfrm>
        </p:spPr>
        <p:txBody>
          <a:bodyPr>
            <a:normAutofit/>
          </a:bodyPr>
          <a:lstStyle/>
          <a:p>
            <a:pPr marL="0" indent="0">
              <a:buNone/>
            </a:pPr>
            <a:r>
              <a:rPr lang="en-US" sz="4000" dirty="0">
                <a:highlight>
                  <a:srgbClr val="FFFF00"/>
                </a:highlight>
              </a:rPr>
              <a:t>Alkalinity concentration did not change the variability in growth</a:t>
            </a:r>
            <a:r>
              <a:rPr lang="en-US" sz="4000" dirty="0"/>
              <a:t>. </a:t>
            </a:r>
          </a:p>
        </p:txBody>
      </p:sp>
      <p:sp>
        <p:nvSpPr>
          <p:cNvPr id="9" name="Content Placeholder 2">
            <a:extLst>
              <a:ext uri="{FF2B5EF4-FFF2-40B4-BE49-F238E27FC236}">
                <a16:creationId xmlns:a16="http://schemas.microsoft.com/office/drawing/2014/main" id="{13D930A4-8835-2CC4-E87D-15AB55030A62}"/>
              </a:ext>
            </a:extLst>
          </p:cNvPr>
          <p:cNvSpPr txBox="1">
            <a:spLocks/>
          </p:cNvSpPr>
          <p:nvPr/>
        </p:nvSpPr>
        <p:spPr>
          <a:xfrm>
            <a:off x="157841" y="5225144"/>
            <a:ext cx="7239002" cy="1790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2: comparison of average, 5-week growth at ambient S (34) across varying [TA] (reduced, ambient, elevated)</a:t>
            </a:r>
          </a:p>
        </p:txBody>
      </p:sp>
      <p:pic>
        <p:nvPicPr>
          <p:cNvPr id="11" name="Picture 10">
            <a:extLst>
              <a:ext uri="{FF2B5EF4-FFF2-40B4-BE49-F238E27FC236}">
                <a16:creationId xmlns:a16="http://schemas.microsoft.com/office/drawing/2014/main" id="{B9E3EE0E-0020-66E3-4630-5C42BF2EBADE}"/>
              </a:ext>
            </a:extLst>
          </p:cNvPr>
          <p:cNvPicPr>
            <a:picLocks noChangeAspect="1"/>
          </p:cNvPicPr>
          <p:nvPr/>
        </p:nvPicPr>
        <p:blipFill rotWithShape="1">
          <a:blip r:embed="rId2"/>
          <a:srcRect l="3494" t="16349" r="18591" b="9445"/>
          <a:stretch/>
        </p:blipFill>
        <p:spPr>
          <a:xfrm>
            <a:off x="429986" y="675699"/>
            <a:ext cx="6101444" cy="4456914"/>
          </a:xfrm>
          <a:prstGeom prst="rect">
            <a:avLst/>
          </a:prstGeom>
        </p:spPr>
      </p:pic>
    </p:spTree>
    <p:extLst>
      <p:ext uri="{BB962C8B-B14F-4D97-AF65-F5344CB8AC3E}">
        <p14:creationId xmlns:p14="http://schemas.microsoft.com/office/powerpoint/2010/main" val="262974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lstStyle/>
          <a:p>
            <a:pPr algn="l"/>
            <a:r>
              <a:rPr lang="en-US" dirty="0"/>
              <a:t>Carbonate chemistry</a:t>
            </a:r>
          </a:p>
        </p:txBody>
      </p:sp>
      <p:sp>
        <p:nvSpPr>
          <p:cNvPr id="7" name="Subtitle 2">
            <a:extLst>
              <a:ext uri="{FF2B5EF4-FFF2-40B4-BE49-F238E27FC236}">
                <a16:creationId xmlns:a16="http://schemas.microsoft.com/office/drawing/2014/main" id="{DBD39C5C-F9CF-CC5D-7E91-D60ED6D227F5}"/>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5" name="Group 4">
            <a:extLst>
              <a:ext uri="{FF2B5EF4-FFF2-40B4-BE49-F238E27FC236}">
                <a16:creationId xmlns:a16="http://schemas.microsoft.com/office/drawing/2014/main" id="{FF0DBF3A-4F8F-5ABB-4D7E-7A82876C83B2}"/>
              </a:ext>
            </a:extLst>
          </p:cNvPr>
          <p:cNvGrpSpPr/>
          <p:nvPr/>
        </p:nvGrpSpPr>
        <p:grpSpPr>
          <a:xfrm>
            <a:off x="88645" y="1125776"/>
            <a:ext cx="7409213" cy="4430082"/>
            <a:chOff x="88645" y="1125776"/>
            <a:chExt cx="7409213" cy="4430082"/>
          </a:xfrm>
        </p:grpSpPr>
        <p:pic>
          <p:nvPicPr>
            <p:cNvPr id="4" name="Picture 3">
              <a:extLst>
                <a:ext uri="{FF2B5EF4-FFF2-40B4-BE49-F238E27FC236}">
                  <a16:creationId xmlns:a16="http://schemas.microsoft.com/office/drawing/2014/main" id="{E587AD0F-28E7-BFFF-3E3F-3C4E953C9044}"/>
                </a:ext>
              </a:extLst>
            </p:cNvPr>
            <p:cNvPicPr>
              <a:picLocks noChangeAspect="1"/>
            </p:cNvPicPr>
            <p:nvPr/>
          </p:nvPicPr>
          <p:blipFill rotWithShape="1">
            <a:blip r:embed="rId2"/>
            <a:srcRect b="57916"/>
            <a:stretch/>
          </p:blipFill>
          <p:spPr>
            <a:xfrm>
              <a:off x="244928" y="1125776"/>
              <a:ext cx="6623957" cy="1938554"/>
            </a:xfrm>
            <a:prstGeom prst="rect">
              <a:avLst/>
            </a:prstGeom>
          </p:spPr>
        </p:pic>
        <p:grpSp>
          <p:nvGrpSpPr>
            <p:cNvPr id="3" name="Group 2">
              <a:extLst>
                <a:ext uri="{FF2B5EF4-FFF2-40B4-BE49-F238E27FC236}">
                  <a16:creationId xmlns:a16="http://schemas.microsoft.com/office/drawing/2014/main" id="{2E5DD1CC-8E7B-9C96-ED70-B1BDC3064354}"/>
                </a:ext>
              </a:extLst>
            </p:cNvPr>
            <p:cNvGrpSpPr/>
            <p:nvPr/>
          </p:nvGrpSpPr>
          <p:grpSpPr>
            <a:xfrm>
              <a:off x="88645" y="1426043"/>
              <a:ext cx="7409213" cy="4129815"/>
              <a:chOff x="88645" y="1426043"/>
              <a:chExt cx="7409213" cy="4129815"/>
            </a:xfrm>
          </p:grpSpPr>
          <p:pic>
            <p:nvPicPr>
              <p:cNvPr id="6" name="Picture 5">
                <a:extLst>
                  <a:ext uri="{FF2B5EF4-FFF2-40B4-BE49-F238E27FC236}">
                    <a16:creationId xmlns:a16="http://schemas.microsoft.com/office/drawing/2014/main" id="{F43A9FC2-76CC-9A8A-D02F-17CA2F8ED0F4}"/>
                  </a:ext>
                </a:extLst>
              </p:cNvPr>
              <p:cNvPicPr>
                <a:picLocks noChangeAspect="1"/>
              </p:cNvPicPr>
              <p:nvPr/>
            </p:nvPicPr>
            <p:blipFill rotWithShape="1">
              <a:blip r:embed="rId2"/>
              <a:srcRect t="54608"/>
              <a:stretch/>
            </p:blipFill>
            <p:spPr>
              <a:xfrm>
                <a:off x="244928" y="3064795"/>
                <a:ext cx="6623957" cy="2090953"/>
              </a:xfrm>
              <a:prstGeom prst="rect">
                <a:avLst/>
              </a:prstGeom>
            </p:spPr>
          </p:pic>
          <p:pic>
            <p:nvPicPr>
              <p:cNvPr id="11" name="Picture 10">
                <a:extLst>
                  <a:ext uri="{FF2B5EF4-FFF2-40B4-BE49-F238E27FC236}">
                    <a16:creationId xmlns:a16="http://schemas.microsoft.com/office/drawing/2014/main" id="{94C1E615-8302-6B17-AF4B-933D8A8092D3}"/>
                  </a:ext>
                </a:extLst>
              </p:cNvPr>
              <p:cNvPicPr>
                <a:picLocks noChangeAspect="1"/>
              </p:cNvPicPr>
              <p:nvPr/>
            </p:nvPicPr>
            <p:blipFill rotWithShape="1">
              <a:blip r:embed="rId3"/>
              <a:srcRect l="13747" t="7732" r="73118" b="68360"/>
              <a:stretch/>
            </p:blipFill>
            <p:spPr>
              <a:xfrm>
                <a:off x="6668243" y="4127619"/>
                <a:ext cx="668104" cy="845642"/>
              </a:xfrm>
              <a:prstGeom prst="rect">
                <a:avLst/>
              </a:prstGeom>
            </p:spPr>
          </p:pic>
          <p:sp>
            <p:nvSpPr>
              <p:cNvPr id="12" name="TextBox 11">
                <a:extLst>
                  <a:ext uri="{FF2B5EF4-FFF2-40B4-BE49-F238E27FC236}">
                    <a16:creationId xmlns:a16="http://schemas.microsoft.com/office/drawing/2014/main" id="{34A3948E-5EC5-625B-16E2-3F1D8148255E}"/>
                  </a:ext>
                </a:extLst>
              </p:cNvPr>
              <p:cNvSpPr txBox="1"/>
              <p:nvPr/>
            </p:nvSpPr>
            <p:spPr>
              <a:xfrm rot="16200000">
                <a:off x="-1204049" y="2864508"/>
                <a:ext cx="2985497" cy="400110"/>
              </a:xfrm>
              <a:prstGeom prst="rect">
                <a:avLst/>
              </a:prstGeom>
              <a:noFill/>
            </p:spPr>
            <p:txBody>
              <a:bodyPr wrap="square" rtlCol="0">
                <a:spAutoFit/>
              </a:bodyPr>
              <a:lstStyle/>
              <a:p>
                <a:r>
                  <a:rPr lang="en-US" sz="2000" dirty="0"/>
                  <a:t>Total alkalinity (</a:t>
                </a:r>
                <a:r>
                  <a:rPr lang="en-US" sz="2000" dirty="0" err="1"/>
                  <a:t>umol</a:t>
                </a:r>
                <a:r>
                  <a:rPr lang="en-US" sz="2000" dirty="0"/>
                  <a:t> kg -1)</a:t>
                </a:r>
              </a:p>
            </p:txBody>
          </p:sp>
          <p:sp>
            <p:nvSpPr>
              <p:cNvPr id="13" name="TextBox 12">
                <a:extLst>
                  <a:ext uri="{FF2B5EF4-FFF2-40B4-BE49-F238E27FC236}">
                    <a16:creationId xmlns:a16="http://schemas.microsoft.com/office/drawing/2014/main" id="{00AB3D06-2B47-5A9E-B536-2688A87B016F}"/>
                  </a:ext>
                </a:extLst>
              </p:cNvPr>
              <p:cNvSpPr txBox="1"/>
              <p:nvPr/>
            </p:nvSpPr>
            <p:spPr>
              <a:xfrm>
                <a:off x="2926588" y="5155748"/>
                <a:ext cx="1536082" cy="400110"/>
              </a:xfrm>
              <a:prstGeom prst="rect">
                <a:avLst/>
              </a:prstGeom>
              <a:noFill/>
            </p:spPr>
            <p:txBody>
              <a:bodyPr wrap="square" rtlCol="0">
                <a:spAutoFit/>
              </a:bodyPr>
              <a:lstStyle/>
              <a:p>
                <a:r>
                  <a:rPr lang="en-US" sz="2000" dirty="0"/>
                  <a:t>Date (2022)</a:t>
                </a:r>
              </a:p>
            </p:txBody>
          </p:sp>
          <p:grpSp>
            <p:nvGrpSpPr>
              <p:cNvPr id="23" name="Group 22">
                <a:extLst>
                  <a:ext uri="{FF2B5EF4-FFF2-40B4-BE49-F238E27FC236}">
                    <a16:creationId xmlns:a16="http://schemas.microsoft.com/office/drawing/2014/main" id="{F45D4B90-6763-C983-CA85-A25913A30D52}"/>
                  </a:ext>
                </a:extLst>
              </p:cNvPr>
              <p:cNvGrpSpPr/>
              <p:nvPr/>
            </p:nvGrpSpPr>
            <p:grpSpPr>
              <a:xfrm>
                <a:off x="6552479" y="1426043"/>
                <a:ext cx="945379" cy="2660135"/>
                <a:chOff x="8443549" y="2129796"/>
                <a:chExt cx="945379" cy="2660135"/>
              </a:xfrm>
            </p:grpSpPr>
            <p:grpSp>
              <p:nvGrpSpPr>
                <p:cNvPr id="22" name="Group 21">
                  <a:extLst>
                    <a:ext uri="{FF2B5EF4-FFF2-40B4-BE49-F238E27FC236}">
                      <a16:creationId xmlns:a16="http://schemas.microsoft.com/office/drawing/2014/main" id="{94E6B2BA-92E1-F5F3-7F39-FB0BCEFB9224}"/>
                    </a:ext>
                  </a:extLst>
                </p:cNvPr>
                <p:cNvGrpSpPr/>
                <p:nvPr/>
              </p:nvGrpSpPr>
              <p:grpSpPr>
                <a:xfrm>
                  <a:off x="8443550" y="2129796"/>
                  <a:ext cx="945378" cy="2660135"/>
                  <a:chOff x="8443550" y="2129796"/>
                  <a:chExt cx="945378" cy="2660135"/>
                </a:xfrm>
              </p:grpSpPr>
              <p:pic>
                <p:nvPicPr>
                  <p:cNvPr id="18" name="Picture 17">
                    <a:extLst>
                      <a:ext uri="{FF2B5EF4-FFF2-40B4-BE49-F238E27FC236}">
                        <a16:creationId xmlns:a16="http://schemas.microsoft.com/office/drawing/2014/main" id="{F774D81D-B570-8A71-8BA5-3F584CA663D9}"/>
                      </a:ext>
                    </a:extLst>
                  </p:cNvPr>
                  <p:cNvPicPr>
                    <a:picLocks noChangeAspect="1"/>
                  </p:cNvPicPr>
                  <p:nvPr/>
                </p:nvPicPr>
                <p:blipFill rotWithShape="1">
                  <a:blip r:embed="rId4"/>
                  <a:srcRect l="75570" t="8010" r="6956" b="73749"/>
                  <a:stretch/>
                </p:blipFill>
                <p:spPr>
                  <a:xfrm>
                    <a:off x="8443551" y="2129796"/>
                    <a:ext cx="945377" cy="686292"/>
                  </a:xfrm>
                  <a:prstGeom prst="rect">
                    <a:avLst/>
                  </a:prstGeom>
                </p:spPr>
              </p:pic>
              <p:pic>
                <p:nvPicPr>
                  <p:cNvPr id="19" name="Picture 18">
                    <a:extLst>
                      <a:ext uri="{FF2B5EF4-FFF2-40B4-BE49-F238E27FC236}">
                        <a16:creationId xmlns:a16="http://schemas.microsoft.com/office/drawing/2014/main" id="{025B80BA-8389-42BE-C98C-1186DF2E8569}"/>
                      </a:ext>
                    </a:extLst>
                  </p:cNvPr>
                  <p:cNvPicPr>
                    <a:picLocks noChangeAspect="1"/>
                  </p:cNvPicPr>
                  <p:nvPr/>
                </p:nvPicPr>
                <p:blipFill rotWithShape="1">
                  <a:blip r:embed="rId4"/>
                  <a:srcRect l="75570" t="68611" r="6956" b="10699"/>
                  <a:stretch/>
                </p:blipFill>
                <p:spPr>
                  <a:xfrm>
                    <a:off x="8443550" y="4011467"/>
                    <a:ext cx="945377" cy="778464"/>
                  </a:xfrm>
                  <a:prstGeom prst="rect">
                    <a:avLst/>
                  </a:prstGeom>
                </p:spPr>
              </p:pic>
              <p:pic>
                <p:nvPicPr>
                  <p:cNvPr id="21" name="Picture 20">
                    <a:extLst>
                      <a:ext uri="{FF2B5EF4-FFF2-40B4-BE49-F238E27FC236}">
                        <a16:creationId xmlns:a16="http://schemas.microsoft.com/office/drawing/2014/main" id="{5D6FEB06-D184-6346-33DE-A68D7007BD36}"/>
                      </a:ext>
                    </a:extLst>
                  </p:cNvPr>
                  <p:cNvPicPr>
                    <a:picLocks noChangeAspect="1"/>
                  </p:cNvPicPr>
                  <p:nvPr/>
                </p:nvPicPr>
                <p:blipFill rotWithShape="1">
                  <a:blip r:embed="rId4"/>
                  <a:srcRect l="75570" t="30829" r="6956" b="36577"/>
                  <a:stretch/>
                </p:blipFill>
                <p:spPr>
                  <a:xfrm>
                    <a:off x="8443550" y="2788512"/>
                    <a:ext cx="945377" cy="1226345"/>
                  </a:xfrm>
                  <a:prstGeom prst="rect">
                    <a:avLst/>
                  </a:prstGeom>
                </p:spPr>
              </p:pic>
            </p:grpSp>
            <p:pic>
              <p:nvPicPr>
                <p:cNvPr id="20" name="Picture 19">
                  <a:extLst>
                    <a:ext uri="{FF2B5EF4-FFF2-40B4-BE49-F238E27FC236}">
                      <a16:creationId xmlns:a16="http://schemas.microsoft.com/office/drawing/2014/main" id="{B1582298-403B-D3F3-4C3E-F90D1DFAF740}"/>
                    </a:ext>
                  </a:extLst>
                </p:cNvPr>
                <p:cNvPicPr>
                  <a:picLocks noChangeAspect="1"/>
                </p:cNvPicPr>
                <p:nvPr/>
              </p:nvPicPr>
              <p:blipFill rotWithShape="1">
                <a:blip r:embed="rId4"/>
                <a:srcRect l="75570" t="30829" r="17239" b="21274"/>
                <a:stretch/>
              </p:blipFill>
              <p:spPr>
                <a:xfrm>
                  <a:off x="8443549" y="2987830"/>
                  <a:ext cx="389023" cy="1802101"/>
                </a:xfrm>
                <a:prstGeom prst="rect">
                  <a:avLst/>
                </a:prstGeom>
              </p:spPr>
            </p:pic>
          </p:grpSp>
        </p:grpSp>
      </p:grpSp>
    </p:spTree>
    <p:extLst>
      <p:ext uri="{BB962C8B-B14F-4D97-AF65-F5344CB8AC3E}">
        <p14:creationId xmlns:p14="http://schemas.microsoft.com/office/powerpoint/2010/main" val="213181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AB73D10-ABB0-927D-54D0-4B52E0AA04DB}"/>
              </a:ext>
            </a:extLst>
          </p:cNvPr>
          <p:cNvSpPr txBox="1">
            <a:spLocks/>
          </p:cNvSpPr>
          <p:nvPr/>
        </p:nvSpPr>
        <p:spPr>
          <a:xfrm>
            <a:off x="7407729" y="2622497"/>
            <a:ext cx="4512129" cy="1486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High TA FW exposure had higher variability than in rain and low TA exposure</a:t>
            </a:r>
            <a:endParaRPr lang="en-US" b="1" dirty="0">
              <a:highlight>
                <a:srgbClr val="FFFF00"/>
              </a:highlight>
            </a:endParaRPr>
          </a:p>
        </p:txBody>
      </p:sp>
      <p:sp>
        <p:nvSpPr>
          <p:cNvPr id="12" name="Content Placeholder 2">
            <a:extLst>
              <a:ext uri="{FF2B5EF4-FFF2-40B4-BE49-F238E27FC236}">
                <a16:creationId xmlns:a16="http://schemas.microsoft.com/office/drawing/2014/main" id="{FB104046-400C-AE4B-0AB1-81E215046C55}"/>
              </a:ext>
            </a:extLst>
          </p:cNvPr>
          <p:cNvSpPr>
            <a:spLocks noGrp="1"/>
          </p:cNvSpPr>
          <p:nvPr>
            <p:ph idx="1"/>
          </p:nvPr>
        </p:nvSpPr>
        <p:spPr>
          <a:xfrm>
            <a:off x="152400" y="5123141"/>
            <a:ext cx="6988629"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grpSp>
        <p:nvGrpSpPr>
          <p:cNvPr id="19" name="Group 18">
            <a:extLst>
              <a:ext uri="{FF2B5EF4-FFF2-40B4-BE49-F238E27FC236}">
                <a16:creationId xmlns:a16="http://schemas.microsoft.com/office/drawing/2014/main" id="{7F964952-94DD-2251-E2D5-66927FBA2675}"/>
              </a:ext>
            </a:extLst>
          </p:cNvPr>
          <p:cNvGrpSpPr/>
          <p:nvPr/>
        </p:nvGrpSpPr>
        <p:grpSpPr>
          <a:xfrm>
            <a:off x="272142" y="163284"/>
            <a:ext cx="6749143" cy="5056416"/>
            <a:chOff x="2585357" y="1284513"/>
            <a:chExt cx="6749143" cy="5056416"/>
          </a:xfrm>
        </p:grpSpPr>
        <p:pic>
          <p:nvPicPr>
            <p:cNvPr id="17" name="Picture 16">
              <a:extLst>
                <a:ext uri="{FF2B5EF4-FFF2-40B4-BE49-F238E27FC236}">
                  <a16:creationId xmlns:a16="http://schemas.microsoft.com/office/drawing/2014/main" id="{482E9EC2-1390-BA39-1F04-E94352E8D702}"/>
                </a:ext>
              </a:extLst>
            </p:cNvPr>
            <p:cNvPicPr>
              <a:picLocks noChangeAspect="1"/>
            </p:cNvPicPr>
            <p:nvPr/>
          </p:nvPicPr>
          <p:blipFill rotWithShape="1">
            <a:blip r:embed="rId2"/>
            <a:srcRect l="3007" t="16508" r="80862" b="9762"/>
            <a:stretch/>
          </p:blipFill>
          <p:spPr>
            <a:xfrm>
              <a:off x="2585357" y="1284513"/>
              <a:ext cx="1442357" cy="5056415"/>
            </a:xfrm>
            <a:prstGeom prst="rect">
              <a:avLst/>
            </a:prstGeom>
          </p:spPr>
        </p:pic>
        <p:pic>
          <p:nvPicPr>
            <p:cNvPr id="18" name="Picture 17">
              <a:extLst>
                <a:ext uri="{FF2B5EF4-FFF2-40B4-BE49-F238E27FC236}">
                  <a16:creationId xmlns:a16="http://schemas.microsoft.com/office/drawing/2014/main" id="{5768603A-B98D-29B7-85AC-6C587D9E5DA3}"/>
                </a:ext>
              </a:extLst>
            </p:cNvPr>
            <p:cNvPicPr>
              <a:picLocks noChangeAspect="1"/>
            </p:cNvPicPr>
            <p:nvPr/>
          </p:nvPicPr>
          <p:blipFill rotWithShape="1">
            <a:blip r:embed="rId2"/>
            <a:srcRect l="25165" t="16508" r="15486" b="9762"/>
            <a:stretch/>
          </p:blipFill>
          <p:spPr>
            <a:xfrm>
              <a:off x="4027714" y="1284514"/>
              <a:ext cx="5306786" cy="5056415"/>
            </a:xfrm>
            <a:prstGeom prst="rect">
              <a:avLst/>
            </a:prstGeom>
          </p:spPr>
        </p:pic>
      </p:grpSp>
      <p:sp>
        <p:nvSpPr>
          <p:cNvPr id="2" name="Frame 1">
            <a:extLst>
              <a:ext uri="{FF2B5EF4-FFF2-40B4-BE49-F238E27FC236}">
                <a16:creationId xmlns:a16="http://schemas.microsoft.com/office/drawing/2014/main" id="{E570B59A-889C-3BE3-B859-3A888ABE743A}"/>
              </a:ext>
            </a:extLst>
          </p:cNvPr>
          <p:cNvSpPr/>
          <p:nvPr/>
        </p:nvSpPr>
        <p:spPr>
          <a:xfrm>
            <a:off x="5031054" y="131426"/>
            <a:ext cx="1854159" cy="4130331"/>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06278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A73AB5C-DEAA-B574-9A49-DE7A7A91D435}"/>
              </a:ext>
            </a:extLst>
          </p:cNvPr>
          <p:cNvSpPr txBox="1">
            <a:spLocks/>
          </p:cNvSpPr>
          <p:nvPr/>
        </p:nvSpPr>
        <p:spPr>
          <a:xfrm>
            <a:off x="7355031" y="2585356"/>
            <a:ext cx="4512129" cy="211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Variability declined in all treatments through time</a:t>
            </a:r>
          </a:p>
        </p:txBody>
      </p:sp>
      <p:sp>
        <p:nvSpPr>
          <p:cNvPr id="9" name="Content Placeholder 2">
            <a:extLst>
              <a:ext uri="{FF2B5EF4-FFF2-40B4-BE49-F238E27FC236}">
                <a16:creationId xmlns:a16="http://schemas.microsoft.com/office/drawing/2014/main" id="{713C7A0C-C69A-B59B-9C38-61D80CBA5EC6}"/>
              </a:ext>
            </a:extLst>
          </p:cNvPr>
          <p:cNvSpPr txBox="1">
            <a:spLocks/>
          </p:cNvSpPr>
          <p:nvPr/>
        </p:nvSpPr>
        <p:spPr>
          <a:xfrm>
            <a:off x="96236" y="5303107"/>
            <a:ext cx="6950528" cy="12845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4: comparison of incremental growth rates (mm2/day) from the first two weeks of exposure and the last three weeks of exposure along a gradient of [TA] in ambient salinity </a:t>
            </a:r>
          </a:p>
        </p:txBody>
      </p:sp>
      <p:pic>
        <p:nvPicPr>
          <p:cNvPr id="13" name="Picture 12">
            <a:extLst>
              <a:ext uri="{FF2B5EF4-FFF2-40B4-BE49-F238E27FC236}">
                <a16:creationId xmlns:a16="http://schemas.microsoft.com/office/drawing/2014/main" id="{93B15FCA-5309-871D-94C8-B4EC008BC499}"/>
              </a:ext>
            </a:extLst>
          </p:cNvPr>
          <p:cNvPicPr>
            <a:picLocks noChangeAspect="1"/>
          </p:cNvPicPr>
          <p:nvPr/>
        </p:nvPicPr>
        <p:blipFill rotWithShape="1">
          <a:blip r:embed="rId2"/>
          <a:srcRect l="1059" t="17302" r="28967" b="10555"/>
          <a:stretch/>
        </p:blipFill>
        <p:spPr>
          <a:xfrm>
            <a:off x="198663" y="432397"/>
            <a:ext cx="6033408" cy="4770975"/>
          </a:xfrm>
          <a:prstGeom prst="rect">
            <a:avLst/>
          </a:prstGeom>
        </p:spPr>
      </p:pic>
      <p:pic>
        <p:nvPicPr>
          <p:cNvPr id="14" name="Picture 13">
            <a:extLst>
              <a:ext uri="{FF2B5EF4-FFF2-40B4-BE49-F238E27FC236}">
                <a16:creationId xmlns:a16="http://schemas.microsoft.com/office/drawing/2014/main" id="{DA096055-B9DC-3681-C9FB-9C3107A2D427}"/>
              </a:ext>
            </a:extLst>
          </p:cNvPr>
          <p:cNvPicPr>
            <a:picLocks noChangeAspect="1"/>
          </p:cNvPicPr>
          <p:nvPr/>
        </p:nvPicPr>
        <p:blipFill rotWithShape="1">
          <a:blip r:embed="rId2"/>
          <a:srcRect l="70238" t="22721" r="6172" b="57938"/>
          <a:stretch/>
        </p:blipFill>
        <p:spPr>
          <a:xfrm>
            <a:off x="5558023" y="432397"/>
            <a:ext cx="1348095" cy="847770"/>
          </a:xfrm>
          <a:prstGeom prst="rect">
            <a:avLst/>
          </a:prstGeom>
        </p:spPr>
      </p:pic>
      <p:sp>
        <p:nvSpPr>
          <p:cNvPr id="2" name="Frame 1">
            <a:extLst>
              <a:ext uri="{FF2B5EF4-FFF2-40B4-BE49-F238E27FC236}">
                <a16:creationId xmlns:a16="http://schemas.microsoft.com/office/drawing/2014/main" id="{82F05694-19F0-F5FB-1B17-F3A0367433A4}"/>
              </a:ext>
            </a:extLst>
          </p:cNvPr>
          <p:cNvSpPr/>
          <p:nvPr/>
        </p:nvSpPr>
        <p:spPr>
          <a:xfrm>
            <a:off x="3093398" y="1214451"/>
            <a:ext cx="1790578"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47713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49A2EAA7-F104-B248-6979-46C1E925DAE5}"/>
              </a:ext>
            </a:extLst>
          </p:cNvPr>
          <p:cNvSpPr txBox="1">
            <a:spLocks/>
          </p:cNvSpPr>
          <p:nvPr/>
        </p:nvSpPr>
        <p:spPr>
          <a:xfrm>
            <a:off x="62141" y="5440156"/>
            <a:ext cx="6980915" cy="14641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pic>
        <p:nvPicPr>
          <p:cNvPr id="19" name="Picture 18">
            <a:extLst>
              <a:ext uri="{FF2B5EF4-FFF2-40B4-BE49-F238E27FC236}">
                <a16:creationId xmlns:a16="http://schemas.microsoft.com/office/drawing/2014/main" id="{6F0A81F4-9B44-453A-06D0-85BAFE84EE1C}"/>
              </a:ext>
            </a:extLst>
          </p:cNvPr>
          <p:cNvPicPr>
            <a:picLocks noChangeAspect="1"/>
          </p:cNvPicPr>
          <p:nvPr/>
        </p:nvPicPr>
        <p:blipFill rotWithShape="1">
          <a:blip r:embed="rId2"/>
          <a:srcRect l="876" t="17460" r="29000" b="10160"/>
          <a:stretch/>
        </p:blipFill>
        <p:spPr>
          <a:xfrm>
            <a:off x="195943" y="206828"/>
            <a:ext cx="6270172" cy="4963885"/>
          </a:xfrm>
          <a:prstGeom prst="rect">
            <a:avLst/>
          </a:prstGeom>
        </p:spPr>
      </p:pic>
      <p:pic>
        <p:nvPicPr>
          <p:cNvPr id="20" name="Picture 19">
            <a:extLst>
              <a:ext uri="{FF2B5EF4-FFF2-40B4-BE49-F238E27FC236}">
                <a16:creationId xmlns:a16="http://schemas.microsoft.com/office/drawing/2014/main" id="{6BF92FDD-58D8-05CF-43AC-8681D7F5667C}"/>
              </a:ext>
            </a:extLst>
          </p:cNvPr>
          <p:cNvPicPr>
            <a:picLocks noChangeAspect="1"/>
          </p:cNvPicPr>
          <p:nvPr/>
        </p:nvPicPr>
        <p:blipFill rotWithShape="1">
          <a:blip r:embed="rId3"/>
          <a:srcRect l="70238" t="22721" r="6172" b="57938"/>
          <a:stretch/>
        </p:blipFill>
        <p:spPr>
          <a:xfrm>
            <a:off x="5694961" y="709983"/>
            <a:ext cx="1348095" cy="847770"/>
          </a:xfrm>
          <a:prstGeom prst="rect">
            <a:avLst/>
          </a:prstGeom>
        </p:spPr>
      </p:pic>
      <p:sp>
        <p:nvSpPr>
          <p:cNvPr id="2" name="Content Placeholder 2">
            <a:extLst>
              <a:ext uri="{FF2B5EF4-FFF2-40B4-BE49-F238E27FC236}">
                <a16:creationId xmlns:a16="http://schemas.microsoft.com/office/drawing/2014/main" id="{0A9AE18B-1D30-D87C-8D11-46EA86DD1168}"/>
              </a:ext>
            </a:extLst>
          </p:cNvPr>
          <p:cNvSpPr txBox="1">
            <a:spLocks/>
          </p:cNvSpPr>
          <p:nvPr/>
        </p:nvSpPr>
        <p:spPr>
          <a:xfrm>
            <a:off x="7355031" y="2585356"/>
            <a:ext cx="4512129" cy="211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Variability declined in all treatments through time</a:t>
            </a:r>
          </a:p>
        </p:txBody>
      </p:sp>
      <p:sp>
        <p:nvSpPr>
          <p:cNvPr id="3" name="Frame 2">
            <a:extLst>
              <a:ext uri="{FF2B5EF4-FFF2-40B4-BE49-F238E27FC236}">
                <a16:creationId xmlns:a16="http://schemas.microsoft.com/office/drawing/2014/main" id="{B57396DD-B11D-E4E7-A618-8469BB64B7D6}"/>
              </a:ext>
            </a:extLst>
          </p:cNvPr>
          <p:cNvSpPr/>
          <p:nvPr/>
        </p:nvSpPr>
        <p:spPr>
          <a:xfrm>
            <a:off x="4704484" y="981923"/>
            <a:ext cx="1990230"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8018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7192E6-39CC-1BF8-1306-7EC069A67C1E}"/>
              </a:ext>
            </a:extLst>
          </p:cNvPr>
          <p:cNvPicPr>
            <a:picLocks noChangeAspect="1"/>
          </p:cNvPicPr>
          <p:nvPr/>
        </p:nvPicPr>
        <p:blipFill rotWithShape="1">
          <a:blip r:embed="rId2"/>
          <a:srcRect l="5651" t="15238" r="19426" b="9930"/>
          <a:stretch/>
        </p:blipFill>
        <p:spPr>
          <a:xfrm>
            <a:off x="153637" y="1260667"/>
            <a:ext cx="5223480" cy="4231177"/>
          </a:xfrm>
          <a:prstGeom prst="rect">
            <a:avLst/>
          </a:prstGeom>
        </p:spPr>
      </p:pic>
      <p:sp>
        <p:nvSpPr>
          <p:cNvPr id="10" name="Content Placeholder 2">
            <a:extLst>
              <a:ext uri="{FF2B5EF4-FFF2-40B4-BE49-F238E27FC236}">
                <a16:creationId xmlns:a16="http://schemas.microsoft.com/office/drawing/2014/main" id="{F4F89560-D324-1CA1-AE4B-5E442C2CC606}"/>
              </a:ext>
            </a:extLst>
          </p:cNvPr>
          <p:cNvSpPr>
            <a:spLocks noGrp="1"/>
          </p:cNvSpPr>
          <p:nvPr>
            <p:ph idx="1"/>
          </p:nvPr>
        </p:nvSpPr>
        <p:spPr>
          <a:xfrm>
            <a:off x="713015" y="5742214"/>
            <a:ext cx="11043556" cy="1115786"/>
          </a:xfrm>
        </p:spPr>
        <p:txBody>
          <a:bodyPr>
            <a:normAutofit/>
          </a:bodyPr>
          <a:lstStyle/>
          <a:p>
            <a:pPr marL="0" indent="0">
              <a:buNone/>
            </a:pPr>
            <a:r>
              <a:rPr lang="en-US" dirty="0"/>
              <a:t>Figure 6: comparison of the organic content found in the shell and CI between high and low salinities (at ambient [TA])</a:t>
            </a:r>
          </a:p>
        </p:txBody>
      </p:sp>
      <p:grpSp>
        <p:nvGrpSpPr>
          <p:cNvPr id="11" name="Group 10">
            <a:extLst>
              <a:ext uri="{FF2B5EF4-FFF2-40B4-BE49-F238E27FC236}">
                <a16:creationId xmlns:a16="http://schemas.microsoft.com/office/drawing/2014/main" id="{C588ACEB-17A1-3374-E91F-DA64053F1DAE}"/>
              </a:ext>
            </a:extLst>
          </p:cNvPr>
          <p:cNvGrpSpPr/>
          <p:nvPr/>
        </p:nvGrpSpPr>
        <p:grpSpPr>
          <a:xfrm>
            <a:off x="5448303" y="1104900"/>
            <a:ext cx="5040083" cy="4463144"/>
            <a:chOff x="2917374" y="1055914"/>
            <a:chExt cx="5627913" cy="5197929"/>
          </a:xfrm>
        </p:grpSpPr>
        <p:pic>
          <p:nvPicPr>
            <p:cNvPr id="12" name="Picture 11">
              <a:extLst>
                <a:ext uri="{FF2B5EF4-FFF2-40B4-BE49-F238E27FC236}">
                  <a16:creationId xmlns:a16="http://schemas.microsoft.com/office/drawing/2014/main" id="{36ED53E9-C456-59F3-737A-DF0653C83DA2}"/>
                </a:ext>
              </a:extLst>
            </p:cNvPr>
            <p:cNvPicPr>
              <a:picLocks noChangeAspect="1"/>
            </p:cNvPicPr>
            <p:nvPr/>
          </p:nvPicPr>
          <p:blipFill rotWithShape="1">
            <a:blip r:embed="rId3"/>
            <a:srcRect l="27601" t="15396" r="21034" b="8810"/>
            <a:stretch/>
          </p:blipFill>
          <p:spPr>
            <a:xfrm>
              <a:off x="4201887" y="1055914"/>
              <a:ext cx="4343400" cy="5197929"/>
            </a:xfrm>
            <a:prstGeom prst="rect">
              <a:avLst/>
            </a:prstGeom>
          </p:spPr>
        </p:pic>
        <p:pic>
          <p:nvPicPr>
            <p:cNvPr id="13" name="Picture 12">
              <a:extLst>
                <a:ext uri="{FF2B5EF4-FFF2-40B4-BE49-F238E27FC236}">
                  <a16:creationId xmlns:a16="http://schemas.microsoft.com/office/drawing/2014/main" id="{4684865D-5F51-62E2-A99F-E5C73CF18EB4}"/>
                </a:ext>
              </a:extLst>
            </p:cNvPr>
            <p:cNvPicPr>
              <a:picLocks noChangeAspect="1"/>
            </p:cNvPicPr>
            <p:nvPr/>
          </p:nvPicPr>
          <p:blipFill rotWithShape="1">
            <a:blip r:embed="rId3"/>
            <a:srcRect l="1918" t="15396" r="82891" b="8810"/>
            <a:stretch/>
          </p:blipFill>
          <p:spPr>
            <a:xfrm>
              <a:off x="2917374" y="1055914"/>
              <a:ext cx="1284513" cy="5197929"/>
            </a:xfrm>
            <a:prstGeom prst="rect">
              <a:avLst/>
            </a:prstGeom>
          </p:spPr>
        </p:pic>
      </p:grpSp>
      <p:sp>
        <p:nvSpPr>
          <p:cNvPr id="3" name="Content Placeholder 2">
            <a:extLst>
              <a:ext uri="{FF2B5EF4-FFF2-40B4-BE49-F238E27FC236}">
                <a16:creationId xmlns:a16="http://schemas.microsoft.com/office/drawing/2014/main" id="{819B3A32-0349-9F2C-4DAC-BCF11B12BE6F}"/>
              </a:ext>
            </a:extLst>
          </p:cNvPr>
          <p:cNvSpPr txBox="1">
            <a:spLocks/>
          </p:cNvSpPr>
          <p:nvPr/>
        </p:nvSpPr>
        <p:spPr>
          <a:xfrm>
            <a:off x="4529322" y="370115"/>
            <a:ext cx="3133355" cy="484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Similar variability</a:t>
            </a:r>
          </a:p>
        </p:txBody>
      </p:sp>
    </p:spTree>
    <p:extLst>
      <p:ext uri="{BB962C8B-B14F-4D97-AF65-F5344CB8AC3E}">
        <p14:creationId xmlns:p14="http://schemas.microsoft.com/office/powerpoint/2010/main" val="175775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0059986-38A7-BFBC-D5A8-1012965C56FB}"/>
              </a:ext>
            </a:extLst>
          </p:cNvPr>
          <p:cNvSpPr>
            <a:spLocks noGrp="1"/>
          </p:cNvSpPr>
          <p:nvPr>
            <p:ph idx="1"/>
          </p:nvPr>
        </p:nvSpPr>
        <p:spPr>
          <a:xfrm>
            <a:off x="531409" y="5766705"/>
            <a:ext cx="10337976" cy="1790701"/>
          </a:xfrm>
        </p:spPr>
        <p:txBody>
          <a:bodyPr>
            <a:normAutofit/>
          </a:bodyPr>
          <a:lstStyle/>
          <a:p>
            <a:pPr marL="0" indent="0">
              <a:buNone/>
            </a:pPr>
            <a:r>
              <a:rPr lang="en-US" dirty="0"/>
              <a:t>Figure 7: comparison of the organic content found in the shell and CI along a gradient of [TA] at ambient salinity</a:t>
            </a:r>
          </a:p>
        </p:txBody>
      </p:sp>
      <p:pic>
        <p:nvPicPr>
          <p:cNvPr id="8" name="Picture 7">
            <a:extLst>
              <a:ext uri="{FF2B5EF4-FFF2-40B4-BE49-F238E27FC236}">
                <a16:creationId xmlns:a16="http://schemas.microsoft.com/office/drawing/2014/main" id="{FC249CE3-B31E-6723-5EDE-DB8E7BF5246A}"/>
              </a:ext>
            </a:extLst>
          </p:cNvPr>
          <p:cNvPicPr>
            <a:picLocks noChangeAspect="1"/>
          </p:cNvPicPr>
          <p:nvPr/>
        </p:nvPicPr>
        <p:blipFill rotWithShape="1">
          <a:blip r:embed="rId2"/>
          <a:srcRect l="5564" t="16428" r="18408" b="9285"/>
          <a:stretch/>
        </p:blipFill>
        <p:spPr>
          <a:xfrm>
            <a:off x="287558" y="1515833"/>
            <a:ext cx="5672369" cy="4250872"/>
          </a:xfrm>
          <a:prstGeom prst="rect">
            <a:avLst/>
          </a:prstGeom>
        </p:spPr>
      </p:pic>
      <p:pic>
        <p:nvPicPr>
          <p:cNvPr id="10" name="Picture 9">
            <a:extLst>
              <a:ext uri="{FF2B5EF4-FFF2-40B4-BE49-F238E27FC236}">
                <a16:creationId xmlns:a16="http://schemas.microsoft.com/office/drawing/2014/main" id="{1D04E95C-7B8B-718C-4896-71E6ECB10AAD}"/>
              </a:ext>
            </a:extLst>
          </p:cNvPr>
          <p:cNvPicPr>
            <a:picLocks noChangeAspect="1"/>
          </p:cNvPicPr>
          <p:nvPr/>
        </p:nvPicPr>
        <p:blipFill rotWithShape="1">
          <a:blip r:embed="rId3"/>
          <a:srcRect l="1790" t="14841" r="18286" b="9047"/>
          <a:stretch/>
        </p:blipFill>
        <p:spPr>
          <a:xfrm>
            <a:off x="6096000" y="1725383"/>
            <a:ext cx="5246210" cy="3831771"/>
          </a:xfrm>
          <a:prstGeom prst="rect">
            <a:avLst/>
          </a:prstGeom>
        </p:spPr>
      </p:pic>
      <p:sp>
        <p:nvSpPr>
          <p:cNvPr id="2" name="Content Placeholder 2">
            <a:extLst>
              <a:ext uri="{FF2B5EF4-FFF2-40B4-BE49-F238E27FC236}">
                <a16:creationId xmlns:a16="http://schemas.microsoft.com/office/drawing/2014/main" id="{B336E12D-6F5A-3A53-43F4-7AD40BA4DCA4}"/>
              </a:ext>
            </a:extLst>
          </p:cNvPr>
          <p:cNvSpPr txBox="1">
            <a:spLocks/>
          </p:cNvSpPr>
          <p:nvPr/>
        </p:nvSpPr>
        <p:spPr>
          <a:xfrm>
            <a:off x="4230830" y="363306"/>
            <a:ext cx="4319897" cy="1047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Ambient [TA] showed the highest level of variation</a:t>
            </a:r>
          </a:p>
        </p:txBody>
      </p:sp>
      <p:sp>
        <p:nvSpPr>
          <p:cNvPr id="5" name="Frame 4">
            <a:extLst>
              <a:ext uri="{FF2B5EF4-FFF2-40B4-BE49-F238E27FC236}">
                <a16:creationId xmlns:a16="http://schemas.microsoft.com/office/drawing/2014/main" id="{7DAFD257-02BC-788A-3B95-54BA81C3C2B6}"/>
              </a:ext>
            </a:extLst>
          </p:cNvPr>
          <p:cNvSpPr/>
          <p:nvPr/>
        </p:nvSpPr>
        <p:spPr>
          <a:xfrm>
            <a:off x="3123742" y="1515833"/>
            <a:ext cx="1522146" cy="3448053"/>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8626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B8B06F-7933-036C-E598-0C38CC0D3A81}"/>
              </a:ext>
            </a:extLst>
          </p:cNvPr>
          <p:cNvPicPr>
            <a:picLocks noChangeAspect="1"/>
          </p:cNvPicPr>
          <p:nvPr/>
        </p:nvPicPr>
        <p:blipFill rotWithShape="1">
          <a:blip r:embed="rId2"/>
          <a:srcRect l="1972" t="14921" r="19321" b="9603"/>
          <a:stretch/>
        </p:blipFill>
        <p:spPr>
          <a:xfrm>
            <a:off x="5916384" y="1300015"/>
            <a:ext cx="4983126" cy="3665085"/>
          </a:xfrm>
          <a:prstGeom prst="rect">
            <a:avLst/>
          </a:prstGeom>
        </p:spPr>
      </p:pic>
      <p:pic>
        <p:nvPicPr>
          <p:cNvPr id="15" name="Picture 14">
            <a:extLst>
              <a:ext uri="{FF2B5EF4-FFF2-40B4-BE49-F238E27FC236}">
                <a16:creationId xmlns:a16="http://schemas.microsoft.com/office/drawing/2014/main" id="{D32EC369-B588-C479-05B1-C10BCFCD5AC2}"/>
              </a:ext>
            </a:extLst>
          </p:cNvPr>
          <p:cNvPicPr>
            <a:picLocks noChangeAspect="1"/>
          </p:cNvPicPr>
          <p:nvPr/>
        </p:nvPicPr>
        <p:blipFill rotWithShape="1">
          <a:blip r:embed="rId3"/>
          <a:srcRect l="5625" t="16111" r="18834" b="9444"/>
          <a:stretch/>
        </p:blipFill>
        <p:spPr>
          <a:xfrm>
            <a:off x="342899" y="1366156"/>
            <a:ext cx="4983126" cy="3766456"/>
          </a:xfrm>
          <a:prstGeom prst="rect">
            <a:avLst/>
          </a:prstGeom>
        </p:spPr>
      </p:pic>
      <p:sp>
        <p:nvSpPr>
          <p:cNvPr id="17" name="Content Placeholder 2">
            <a:extLst>
              <a:ext uri="{FF2B5EF4-FFF2-40B4-BE49-F238E27FC236}">
                <a16:creationId xmlns:a16="http://schemas.microsoft.com/office/drawing/2014/main" id="{B2B5BB16-6458-F7EF-99E0-CD4B47ACC224}"/>
              </a:ext>
            </a:extLst>
          </p:cNvPr>
          <p:cNvSpPr>
            <a:spLocks noGrp="1"/>
          </p:cNvSpPr>
          <p:nvPr>
            <p:ph idx="1"/>
          </p:nvPr>
        </p:nvSpPr>
        <p:spPr>
          <a:xfrm>
            <a:off x="531409" y="5766705"/>
            <a:ext cx="10337976" cy="1790701"/>
          </a:xfrm>
        </p:spPr>
        <p:txBody>
          <a:bodyPr>
            <a:normAutofit/>
          </a:bodyPr>
          <a:lstStyle/>
          <a:p>
            <a:pPr marL="0" indent="0">
              <a:buNone/>
            </a:pPr>
            <a:r>
              <a:rPr lang="en-US" dirty="0"/>
              <a:t>Figure 8: comparison of the organic content found in the shell and CI along a gradient of simulated FW exposure levels</a:t>
            </a:r>
          </a:p>
        </p:txBody>
      </p:sp>
      <p:sp>
        <p:nvSpPr>
          <p:cNvPr id="4" name="Content Placeholder 2">
            <a:extLst>
              <a:ext uri="{FF2B5EF4-FFF2-40B4-BE49-F238E27FC236}">
                <a16:creationId xmlns:a16="http://schemas.microsoft.com/office/drawing/2014/main" id="{D38BBF7E-3749-2A9A-9532-33DCB0BBDE5C}"/>
              </a:ext>
            </a:extLst>
          </p:cNvPr>
          <p:cNvSpPr txBox="1">
            <a:spLocks/>
          </p:cNvSpPr>
          <p:nvPr/>
        </p:nvSpPr>
        <p:spPr>
          <a:xfrm>
            <a:off x="2423803" y="258534"/>
            <a:ext cx="6290211" cy="184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highlight>
                  <a:srgbClr val="FFFF00"/>
                </a:highlight>
              </a:rPr>
              <a:t>A  large range in Organic C measurements, whereas variation in CI was similar</a:t>
            </a:r>
          </a:p>
        </p:txBody>
      </p:sp>
      <p:sp>
        <p:nvSpPr>
          <p:cNvPr id="5" name="Frame 4">
            <a:extLst>
              <a:ext uri="{FF2B5EF4-FFF2-40B4-BE49-F238E27FC236}">
                <a16:creationId xmlns:a16="http://schemas.microsoft.com/office/drawing/2014/main" id="{9C53CA21-02CB-C4AE-8799-3BF233F0517A}"/>
              </a:ext>
            </a:extLst>
          </p:cNvPr>
          <p:cNvSpPr/>
          <p:nvPr/>
        </p:nvSpPr>
        <p:spPr>
          <a:xfrm>
            <a:off x="4002355" y="1300015"/>
            <a:ext cx="1522146"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3947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DE94-0FE0-4ACA-A5BA-D5328822AD4B}"/>
              </a:ext>
            </a:extLst>
          </p:cNvPr>
          <p:cNvSpPr>
            <a:spLocks noGrp="1"/>
          </p:cNvSpPr>
          <p:nvPr>
            <p:ph type="ctrTitle"/>
          </p:nvPr>
        </p:nvSpPr>
        <p:spPr/>
        <p:txBody>
          <a:bodyPr/>
          <a:lstStyle/>
          <a:p>
            <a:r>
              <a:rPr lang="en-US" dirty="0"/>
              <a:t>Ch 3 thoughts…</a:t>
            </a:r>
          </a:p>
        </p:txBody>
      </p:sp>
      <p:sp>
        <p:nvSpPr>
          <p:cNvPr id="3" name="Subtitle 2">
            <a:extLst>
              <a:ext uri="{FF2B5EF4-FFF2-40B4-BE49-F238E27FC236}">
                <a16:creationId xmlns:a16="http://schemas.microsoft.com/office/drawing/2014/main" id="{87A34DDC-8207-EFF9-C2B8-D582C86A7C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74059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7086-2845-E013-0799-3EC24369CDD0}"/>
              </a:ext>
            </a:extLst>
          </p:cNvPr>
          <p:cNvSpPr>
            <a:spLocks noGrp="1"/>
          </p:cNvSpPr>
          <p:nvPr>
            <p:ph type="title"/>
          </p:nvPr>
        </p:nvSpPr>
        <p:spPr/>
        <p:txBody>
          <a:bodyPr/>
          <a:lstStyle/>
          <a:p>
            <a:r>
              <a:rPr lang="en-US" dirty="0"/>
              <a:t>In both salinities, incremental growth cycled</a:t>
            </a:r>
          </a:p>
        </p:txBody>
      </p:sp>
      <p:pic>
        <p:nvPicPr>
          <p:cNvPr id="5" name="Picture 4">
            <a:extLst>
              <a:ext uri="{FF2B5EF4-FFF2-40B4-BE49-F238E27FC236}">
                <a16:creationId xmlns:a16="http://schemas.microsoft.com/office/drawing/2014/main" id="{E50D2924-3DFE-35F9-0229-5D9467AFCB50}"/>
              </a:ext>
            </a:extLst>
          </p:cNvPr>
          <p:cNvPicPr>
            <a:picLocks noChangeAspect="1"/>
          </p:cNvPicPr>
          <p:nvPr/>
        </p:nvPicPr>
        <p:blipFill rotWithShape="1">
          <a:blip r:embed="rId2"/>
          <a:srcRect t="17475" r="5211" b="12626"/>
          <a:stretch/>
        </p:blipFill>
        <p:spPr>
          <a:xfrm>
            <a:off x="1215777" y="1752600"/>
            <a:ext cx="9133569" cy="4793673"/>
          </a:xfrm>
          <a:prstGeom prst="rect">
            <a:avLst/>
          </a:prstGeom>
        </p:spPr>
      </p:pic>
      <p:sp>
        <p:nvSpPr>
          <p:cNvPr id="6" name="Arrow: Right 5">
            <a:extLst>
              <a:ext uri="{FF2B5EF4-FFF2-40B4-BE49-F238E27FC236}">
                <a16:creationId xmlns:a16="http://schemas.microsoft.com/office/drawing/2014/main" id="{9071F6EF-40BA-0E02-545A-D38A6DC02F4C}"/>
              </a:ext>
            </a:extLst>
          </p:cNvPr>
          <p:cNvSpPr/>
          <p:nvPr/>
        </p:nvSpPr>
        <p:spPr>
          <a:xfrm rot="18445284">
            <a:off x="3165763"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9EE9C11-E83A-E55D-746B-42980A03C7D4}"/>
              </a:ext>
            </a:extLst>
          </p:cNvPr>
          <p:cNvSpPr/>
          <p:nvPr/>
        </p:nvSpPr>
        <p:spPr>
          <a:xfrm rot="18445284">
            <a:off x="4696691" y="3318165"/>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9124BDD-A3CA-6700-B394-CC932FF9898D}"/>
              </a:ext>
            </a:extLst>
          </p:cNvPr>
          <p:cNvSpPr/>
          <p:nvPr/>
        </p:nvSpPr>
        <p:spPr>
          <a:xfrm rot="18445284">
            <a:off x="7027718" y="3581317"/>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427031C-69BC-6638-10A6-3D954655210B}"/>
              </a:ext>
            </a:extLst>
          </p:cNvPr>
          <p:cNvSpPr/>
          <p:nvPr/>
        </p:nvSpPr>
        <p:spPr>
          <a:xfrm rot="2910463">
            <a:off x="5470230"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928CF68-19DA-0A07-8328-29943A934707}"/>
              </a:ext>
            </a:extLst>
          </p:cNvPr>
          <p:cNvSpPr/>
          <p:nvPr/>
        </p:nvSpPr>
        <p:spPr>
          <a:xfrm rot="2910463">
            <a:off x="3986934"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CB34654-0169-3140-BDC9-14FE72C3B29D}"/>
              </a:ext>
            </a:extLst>
          </p:cNvPr>
          <p:cNvSpPr/>
          <p:nvPr/>
        </p:nvSpPr>
        <p:spPr>
          <a:xfrm rot="2910463">
            <a:off x="6213762" y="3685226"/>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63CD1E81-6308-88C1-AD2F-C13E8D2467BC}"/>
              </a:ext>
            </a:extLst>
          </p:cNvPr>
          <p:cNvSpPr/>
          <p:nvPr/>
        </p:nvSpPr>
        <p:spPr>
          <a:xfrm rot="18445284">
            <a:off x="8219210"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E7AF9EF-F778-3B01-9E3B-6D3F7ABBEF4B}"/>
              </a:ext>
            </a:extLst>
          </p:cNvPr>
          <p:cNvSpPr/>
          <p:nvPr/>
        </p:nvSpPr>
        <p:spPr>
          <a:xfrm rot="18445284">
            <a:off x="9282542" y="2847193"/>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972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7086-2845-E013-0799-3EC24369CDD0}"/>
              </a:ext>
            </a:extLst>
          </p:cNvPr>
          <p:cNvSpPr>
            <a:spLocks noGrp="1"/>
          </p:cNvSpPr>
          <p:nvPr>
            <p:ph type="title"/>
          </p:nvPr>
        </p:nvSpPr>
        <p:spPr/>
        <p:txBody>
          <a:bodyPr/>
          <a:lstStyle/>
          <a:p>
            <a:r>
              <a:rPr lang="en-US" dirty="0"/>
              <a:t>Now just isolate week 1, 2, and the last week</a:t>
            </a:r>
          </a:p>
        </p:txBody>
      </p:sp>
      <p:pic>
        <p:nvPicPr>
          <p:cNvPr id="5" name="Picture 4">
            <a:extLst>
              <a:ext uri="{FF2B5EF4-FFF2-40B4-BE49-F238E27FC236}">
                <a16:creationId xmlns:a16="http://schemas.microsoft.com/office/drawing/2014/main" id="{E50D2924-3DFE-35F9-0229-5D9467AFCB50}"/>
              </a:ext>
            </a:extLst>
          </p:cNvPr>
          <p:cNvPicPr>
            <a:picLocks noChangeAspect="1"/>
          </p:cNvPicPr>
          <p:nvPr/>
        </p:nvPicPr>
        <p:blipFill rotWithShape="1">
          <a:blip r:embed="rId2"/>
          <a:srcRect t="17475" r="5211" b="12626"/>
          <a:stretch/>
        </p:blipFill>
        <p:spPr>
          <a:xfrm>
            <a:off x="1215777" y="1752600"/>
            <a:ext cx="9133569" cy="4793673"/>
          </a:xfrm>
          <a:prstGeom prst="rect">
            <a:avLst/>
          </a:prstGeom>
        </p:spPr>
      </p:pic>
      <p:sp>
        <p:nvSpPr>
          <p:cNvPr id="6" name="Arrow: Right 5">
            <a:extLst>
              <a:ext uri="{FF2B5EF4-FFF2-40B4-BE49-F238E27FC236}">
                <a16:creationId xmlns:a16="http://schemas.microsoft.com/office/drawing/2014/main" id="{9071F6EF-40BA-0E02-545A-D38A6DC02F4C}"/>
              </a:ext>
            </a:extLst>
          </p:cNvPr>
          <p:cNvSpPr/>
          <p:nvPr/>
        </p:nvSpPr>
        <p:spPr>
          <a:xfrm rot="18445284">
            <a:off x="3165763"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9EE9C11-E83A-E55D-746B-42980A03C7D4}"/>
              </a:ext>
            </a:extLst>
          </p:cNvPr>
          <p:cNvSpPr/>
          <p:nvPr/>
        </p:nvSpPr>
        <p:spPr>
          <a:xfrm rot="18445284">
            <a:off x="4696691" y="3318165"/>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9124BDD-A3CA-6700-B394-CC932FF9898D}"/>
              </a:ext>
            </a:extLst>
          </p:cNvPr>
          <p:cNvSpPr/>
          <p:nvPr/>
        </p:nvSpPr>
        <p:spPr>
          <a:xfrm rot="18445284">
            <a:off x="7027718" y="3581317"/>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427031C-69BC-6638-10A6-3D954655210B}"/>
              </a:ext>
            </a:extLst>
          </p:cNvPr>
          <p:cNvSpPr/>
          <p:nvPr/>
        </p:nvSpPr>
        <p:spPr>
          <a:xfrm rot="2910463">
            <a:off x="5470230"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928CF68-19DA-0A07-8328-29943A934707}"/>
              </a:ext>
            </a:extLst>
          </p:cNvPr>
          <p:cNvSpPr/>
          <p:nvPr/>
        </p:nvSpPr>
        <p:spPr>
          <a:xfrm rot="2910463">
            <a:off x="3986934"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CB34654-0169-3140-BDC9-14FE72C3B29D}"/>
              </a:ext>
            </a:extLst>
          </p:cNvPr>
          <p:cNvSpPr/>
          <p:nvPr/>
        </p:nvSpPr>
        <p:spPr>
          <a:xfrm rot="2910463">
            <a:off x="6213762" y="3685226"/>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63CD1E81-6308-88C1-AD2F-C13E8D2467BC}"/>
              </a:ext>
            </a:extLst>
          </p:cNvPr>
          <p:cNvSpPr/>
          <p:nvPr/>
        </p:nvSpPr>
        <p:spPr>
          <a:xfrm rot="18445284">
            <a:off x="8219210"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E7AF9EF-F778-3B01-9E3B-6D3F7ABBEF4B}"/>
              </a:ext>
            </a:extLst>
          </p:cNvPr>
          <p:cNvSpPr/>
          <p:nvPr/>
        </p:nvSpPr>
        <p:spPr>
          <a:xfrm rot="18445284">
            <a:off x="9282542" y="2847193"/>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ame 2">
            <a:extLst>
              <a:ext uri="{FF2B5EF4-FFF2-40B4-BE49-F238E27FC236}">
                <a16:creationId xmlns:a16="http://schemas.microsoft.com/office/drawing/2014/main" id="{1B7027A7-45A0-66B2-EB3F-F64B39C47937}"/>
              </a:ext>
            </a:extLst>
          </p:cNvPr>
          <p:cNvSpPr/>
          <p:nvPr/>
        </p:nvSpPr>
        <p:spPr>
          <a:xfrm>
            <a:off x="2576945" y="1877291"/>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61306E1C-5C35-DA6B-A7DE-DBD2D3312BF7}"/>
              </a:ext>
            </a:extLst>
          </p:cNvPr>
          <p:cNvSpPr/>
          <p:nvPr/>
        </p:nvSpPr>
        <p:spPr>
          <a:xfrm>
            <a:off x="3661068" y="1863353"/>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232379ED-6FF1-A918-9FC3-6C211EE41E35}"/>
              </a:ext>
            </a:extLst>
          </p:cNvPr>
          <p:cNvSpPr/>
          <p:nvPr/>
        </p:nvSpPr>
        <p:spPr>
          <a:xfrm>
            <a:off x="9594267" y="1863353"/>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6843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D522B6-3310-861B-203C-C73AADC4DFD9}"/>
              </a:ext>
            </a:extLst>
          </p:cNvPr>
          <p:cNvSpPr>
            <a:spLocks noGrp="1"/>
          </p:cNvSpPr>
          <p:nvPr>
            <p:ph type="title"/>
          </p:nvPr>
        </p:nvSpPr>
        <p:spPr>
          <a:xfrm>
            <a:off x="281102" y="-52339"/>
            <a:ext cx="11770903" cy="1831709"/>
          </a:xfrm>
        </p:spPr>
        <p:txBody>
          <a:bodyPr>
            <a:noAutofit/>
          </a:bodyPr>
          <a:lstStyle/>
          <a:p>
            <a:r>
              <a:rPr lang="en-US" sz="2600" b="1" dirty="0"/>
              <a:t>Nice to verify: All the oysters starting surface area rankings and probability of exceedance curves were are similar. Yay!</a:t>
            </a:r>
            <a:endParaRPr lang="en-US" sz="2600" dirty="0"/>
          </a:p>
        </p:txBody>
      </p:sp>
      <p:grpSp>
        <p:nvGrpSpPr>
          <p:cNvPr id="9" name="Group 8">
            <a:extLst>
              <a:ext uri="{FF2B5EF4-FFF2-40B4-BE49-F238E27FC236}">
                <a16:creationId xmlns:a16="http://schemas.microsoft.com/office/drawing/2014/main" id="{13052E12-ACBD-C13F-80F8-5893A79308CB}"/>
              </a:ext>
            </a:extLst>
          </p:cNvPr>
          <p:cNvGrpSpPr/>
          <p:nvPr/>
        </p:nvGrpSpPr>
        <p:grpSpPr>
          <a:xfrm>
            <a:off x="466254" y="1312876"/>
            <a:ext cx="10910582" cy="5587654"/>
            <a:chOff x="-1378494" y="1227816"/>
            <a:chExt cx="9185562" cy="4394912"/>
          </a:xfrm>
        </p:grpSpPr>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378494" y="5065371"/>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Surface area of shell (mm2)</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01776" y="3090663"/>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pic>
          <p:nvPicPr>
            <p:cNvPr id="8" name="Picture 7">
              <a:extLst>
                <a:ext uri="{FF2B5EF4-FFF2-40B4-BE49-F238E27FC236}">
                  <a16:creationId xmlns:a16="http://schemas.microsoft.com/office/drawing/2014/main" id="{58511CC4-BFCD-50EF-7005-95F5C31A501E}"/>
                </a:ext>
              </a:extLst>
            </p:cNvPr>
            <p:cNvPicPr>
              <a:picLocks noChangeAspect="1"/>
            </p:cNvPicPr>
            <p:nvPr/>
          </p:nvPicPr>
          <p:blipFill rotWithShape="1">
            <a:blip r:embed="rId2"/>
            <a:srcRect l="6443" t="16822" r="5634" b="13876"/>
            <a:stretch/>
          </p:blipFill>
          <p:spPr>
            <a:xfrm>
              <a:off x="721339" y="1743870"/>
              <a:ext cx="5263116" cy="3229045"/>
            </a:xfrm>
            <a:prstGeom prst="rect">
              <a:avLst/>
            </a:prstGeom>
          </p:spPr>
        </p:pic>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3747978" y="3971261"/>
              <a:ext cx="2236478"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Starting time point</a:t>
              </a:r>
            </a:p>
          </p:txBody>
        </p:sp>
        <p:grpSp>
          <p:nvGrpSpPr>
            <p:cNvPr id="42" name="Group 41">
              <a:extLst>
                <a:ext uri="{FF2B5EF4-FFF2-40B4-BE49-F238E27FC236}">
                  <a16:creationId xmlns:a16="http://schemas.microsoft.com/office/drawing/2014/main" id="{861A794F-CF7A-5125-8703-84AB9E96F3CD}"/>
                </a:ext>
              </a:extLst>
            </p:cNvPr>
            <p:cNvGrpSpPr/>
            <p:nvPr/>
          </p:nvGrpSpPr>
          <p:grpSpPr>
            <a:xfrm>
              <a:off x="4572922" y="2253857"/>
              <a:ext cx="1351848" cy="832673"/>
              <a:chOff x="7070162" y="1712073"/>
              <a:chExt cx="1351848" cy="832673"/>
            </a:xfrm>
          </p:grpSpPr>
          <p:grpSp>
            <p:nvGrpSpPr>
              <p:cNvPr id="41" name="Group 40">
                <a:extLst>
                  <a:ext uri="{FF2B5EF4-FFF2-40B4-BE49-F238E27FC236}">
                    <a16:creationId xmlns:a16="http://schemas.microsoft.com/office/drawing/2014/main" id="{DB7B6FB5-8773-D30F-250E-16857574782F}"/>
                  </a:ext>
                </a:extLst>
              </p:cNvPr>
              <p:cNvGrpSpPr/>
              <p:nvPr/>
            </p:nvGrpSpPr>
            <p:grpSpPr>
              <a:xfrm>
                <a:off x="7070162" y="1745670"/>
                <a:ext cx="215153" cy="680449"/>
                <a:chOff x="7070162" y="1745670"/>
                <a:chExt cx="215153" cy="680449"/>
              </a:xfrm>
            </p:grpSpPr>
            <p:sp>
              <p:nvSpPr>
                <p:cNvPr id="35" name="Rectangle 34">
                  <a:extLst>
                    <a:ext uri="{FF2B5EF4-FFF2-40B4-BE49-F238E27FC236}">
                      <a16:creationId xmlns:a16="http://schemas.microsoft.com/office/drawing/2014/main" id="{991F41B5-FEC9-5DCE-F60B-DDCD3C99C972}"/>
                    </a:ext>
                  </a:extLst>
                </p:cNvPr>
                <p:cNvSpPr/>
                <p:nvPr/>
              </p:nvSpPr>
              <p:spPr>
                <a:xfrm>
                  <a:off x="7070162"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D6FFAA5-B790-E97B-6E32-6361E57A2BE9}"/>
                    </a:ext>
                  </a:extLst>
                </p:cNvPr>
                <p:cNvSpPr/>
                <p:nvPr/>
              </p:nvSpPr>
              <p:spPr>
                <a:xfrm>
                  <a:off x="7073152"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857816B-DE48-7E0D-8BE0-2A26DAA2CEA8}"/>
                    </a:ext>
                  </a:extLst>
                </p:cNvPr>
                <p:cNvSpPr/>
                <p:nvPr/>
              </p:nvSpPr>
              <p:spPr>
                <a:xfrm>
                  <a:off x="7073152"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Content Placeholder 2">
                <a:extLst>
                  <a:ext uri="{FF2B5EF4-FFF2-40B4-BE49-F238E27FC236}">
                    <a16:creationId xmlns:a16="http://schemas.microsoft.com/office/drawing/2014/main" id="{A95B9DC3-1D9C-73CB-437C-B3678A8BCBBB}"/>
                  </a:ext>
                </a:extLst>
              </p:cNvPr>
              <p:cNvSpPr txBox="1">
                <a:spLocks/>
              </p:cNvSpPr>
              <p:nvPr/>
            </p:nvSpPr>
            <p:spPr>
              <a:xfrm>
                <a:off x="7243368" y="1712073"/>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Low TA</a:t>
                </a:r>
              </a:p>
            </p:txBody>
          </p:sp>
          <p:sp>
            <p:nvSpPr>
              <p:cNvPr id="39" name="Content Placeholder 2">
                <a:extLst>
                  <a:ext uri="{FF2B5EF4-FFF2-40B4-BE49-F238E27FC236}">
                    <a16:creationId xmlns:a16="http://schemas.microsoft.com/office/drawing/2014/main" id="{85EEE2B8-B7E6-AED6-954B-7C525DAB46FC}"/>
                  </a:ext>
                </a:extLst>
              </p:cNvPr>
              <p:cNvSpPr txBox="1">
                <a:spLocks/>
              </p:cNvSpPr>
              <p:nvPr/>
            </p:nvSpPr>
            <p:spPr>
              <a:xfrm>
                <a:off x="7239912" y="1973572"/>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Mod TA</a:t>
                </a:r>
              </a:p>
            </p:txBody>
          </p:sp>
          <p:sp>
            <p:nvSpPr>
              <p:cNvPr id="40" name="Content Placeholder 2">
                <a:extLst>
                  <a:ext uri="{FF2B5EF4-FFF2-40B4-BE49-F238E27FC236}">
                    <a16:creationId xmlns:a16="http://schemas.microsoft.com/office/drawing/2014/main" id="{78699D01-D9D1-2D94-F12B-29ADDB696AC4}"/>
                  </a:ext>
                </a:extLst>
              </p:cNvPr>
              <p:cNvSpPr txBox="1">
                <a:spLocks/>
              </p:cNvSpPr>
              <p:nvPr/>
            </p:nvSpPr>
            <p:spPr>
              <a:xfrm>
                <a:off x="7239912" y="2216480"/>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High TA</a:t>
                </a:r>
              </a:p>
            </p:txBody>
          </p:sp>
        </p:grpSp>
      </p:grpSp>
    </p:spTree>
    <p:extLst>
      <p:ext uri="{BB962C8B-B14F-4D97-AF65-F5344CB8AC3E}">
        <p14:creationId xmlns:p14="http://schemas.microsoft.com/office/powerpoint/2010/main" val="3572085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342900" y="444965"/>
            <a:ext cx="9144000" cy="1159328"/>
          </a:xfrm>
        </p:spPr>
        <p:txBody>
          <a:bodyPr>
            <a:normAutofit fontScale="90000"/>
          </a:bodyPr>
          <a:lstStyle/>
          <a:p>
            <a:pPr algn="l"/>
            <a:r>
              <a:rPr lang="en-US" dirty="0"/>
              <a:t>Effect of S (comparing </a:t>
            </a:r>
            <a:r>
              <a:rPr lang="en-US" dirty="0" err="1"/>
              <a:t>bc</a:t>
            </a:r>
            <a:r>
              <a:rPr lang="en-US" dirty="0"/>
              <a:t> Om are similar (TA </a:t>
            </a:r>
            <a:r>
              <a:rPr lang="en-US" dirty="0" err="1"/>
              <a:t>ish</a:t>
            </a:r>
            <a:r>
              <a:rPr lang="en-US" dirty="0"/>
              <a:t>) </a:t>
            </a:r>
            <a:r>
              <a:rPr lang="en-US" dirty="0" err="1"/>
              <a:t>sal</a:t>
            </a:r>
            <a:r>
              <a:rPr lang="en-US" dirty="0"/>
              <a:t> diff</a:t>
            </a:r>
          </a:p>
        </p:txBody>
      </p:sp>
      <p:sp>
        <p:nvSpPr>
          <p:cNvPr id="7" name="Subtitle 2">
            <a:extLst>
              <a:ext uri="{FF2B5EF4-FFF2-40B4-BE49-F238E27FC236}">
                <a16:creationId xmlns:a16="http://schemas.microsoft.com/office/drawing/2014/main" id="{4A66BEFD-8F3A-1A1A-C88D-9CEA027DEB7C}"/>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spTree>
    <p:extLst>
      <p:ext uri="{BB962C8B-B14F-4D97-AF65-F5344CB8AC3E}">
        <p14:creationId xmlns:p14="http://schemas.microsoft.com/office/powerpoint/2010/main" val="3394645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6C46E863-9D8A-22C5-E357-004B792CABFC}"/>
              </a:ext>
            </a:extLst>
          </p:cNvPr>
          <p:cNvGrpSpPr/>
          <p:nvPr/>
        </p:nvGrpSpPr>
        <p:grpSpPr>
          <a:xfrm>
            <a:off x="619052" y="853845"/>
            <a:ext cx="5913484" cy="5608048"/>
            <a:chOff x="580398" y="1316615"/>
            <a:chExt cx="5645187" cy="4411893"/>
          </a:xfrm>
        </p:grpSpPr>
        <p:pic>
          <p:nvPicPr>
            <p:cNvPr id="24" name="Picture 23">
              <a:extLst>
                <a:ext uri="{FF2B5EF4-FFF2-40B4-BE49-F238E27FC236}">
                  <a16:creationId xmlns:a16="http://schemas.microsoft.com/office/drawing/2014/main" id="{DCE114E8-A426-718A-F9E7-4C32DF830281}"/>
                </a:ext>
              </a:extLst>
            </p:cNvPr>
            <p:cNvPicPr>
              <a:picLocks noChangeAspect="1"/>
            </p:cNvPicPr>
            <p:nvPr/>
          </p:nvPicPr>
          <p:blipFill rotWithShape="1">
            <a:blip r:embed="rId2"/>
            <a:srcRect l="6802" t="21339" b="16059"/>
            <a:stretch/>
          </p:blipFill>
          <p:spPr>
            <a:xfrm>
              <a:off x="580398" y="1316615"/>
              <a:ext cx="5645187" cy="2211973"/>
            </a:xfrm>
            <a:prstGeom prst="rect">
              <a:avLst/>
            </a:prstGeom>
          </p:spPr>
        </p:pic>
        <p:pic>
          <p:nvPicPr>
            <p:cNvPr id="26" name="Picture 25">
              <a:extLst>
                <a:ext uri="{FF2B5EF4-FFF2-40B4-BE49-F238E27FC236}">
                  <a16:creationId xmlns:a16="http://schemas.microsoft.com/office/drawing/2014/main" id="{48740233-9600-5884-05A9-15ADAFA3CB04}"/>
                </a:ext>
              </a:extLst>
            </p:cNvPr>
            <p:cNvPicPr>
              <a:picLocks noChangeAspect="1"/>
            </p:cNvPicPr>
            <p:nvPr/>
          </p:nvPicPr>
          <p:blipFill rotWithShape="1">
            <a:blip r:embed="rId3"/>
            <a:srcRect l="6356" t="21676" b="15208"/>
            <a:stretch/>
          </p:blipFill>
          <p:spPr>
            <a:xfrm>
              <a:off x="580398" y="3516536"/>
              <a:ext cx="5626024" cy="2211972"/>
            </a:xfrm>
            <a:prstGeom prst="rect">
              <a:avLst/>
            </a:prstGeom>
          </p:spPr>
        </p:pic>
      </p:gr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016987" y="6393109"/>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Incremental growth rate (</a:t>
            </a:r>
            <a:r>
              <a:rPr lang="en-US" sz="2500" dirty="0" err="1"/>
              <a:t>ave</a:t>
            </a:r>
            <a:r>
              <a:rPr lang="en-US" sz="2500" dirty="0"/>
              <a:t> mm2/day)</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01776" y="3090663"/>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4" name="Title 1">
            <a:extLst>
              <a:ext uri="{FF2B5EF4-FFF2-40B4-BE49-F238E27FC236}">
                <a16:creationId xmlns:a16="http://schemas.microsoft.com/office/drawing/2014/main" id="{83D522B6-3310-861B-203C-C73AADC4DFD9}"/>
              </a:ext>
            </a:extLst>
          </p:cNvPr>
          <p:cNvSpPr>
            <a:spLocks noGrp="1"/>
          </p:cNvSpPr>
          <p:nvPr>
            <p:ph type="title"/>
          </p:nvPr>
        </p:nvSpPr>
        <p:spPr>
          <a:xfrm>
            <a:off x="6235334" y="527895"/>
            <a:ext cx="5859235" cy="5933998"/>
          </a:xfrm>
        </p:spPr>
        <p:txBody>
          <a:bodyPr>
            <a:noAutofit/>
          </a:bodyPr>
          <a:lstStyle/>
          <a:p>
            <a:r>
              <a:rPr lang="en-US" sz="2000" b="1" dirty="0"/>
              <a:t>Oysters in ambient salinity: </a:t>
            </a:r>
            <a:r>
              <a:rPr lang="en-US" sz="2000" dirty="0"/>
              <a:t>Total alkalinity changes did not influence </a:t>
            </a:r>
            <a:r>
              <a:rPr lang="en-US" sz="2000" i="1" dirty="0"/>
              <a:t>incremental growth rate </a:t>
            </a:r>
            <a:r>
              <a:rPr lang="en-US" sz="2000" dirty="0"/>
              <a:t>(mm2/day calculated between t=0 &amp; t=2 and t=2 &amp; t=5) by week 2 of exposure. </a:t>
            </a:r>
            <a:r>
              <a:rPr lang="en-US" sz="2000" i="1" u="sng" dirty="0"/>
              <a:t>Q: How do oysters in ambient salinity maintain incremental growth for the first two weeks of exposure across TA level? Food availability providing a way to upregulate metabolic CO2 pathway for calcification? </a:t>
            </a:r>
            <a:br>
              <a:rPr lang="en-US" sz="2000" i="1" u="sng" dirty="0"/>
            </a:br>
            <a:r>
              <a:rPr lang="en-US" sz="2000" dirty="0"/>
              <a:t>Between week 2 and week 5, however, it looks like individuals exposed to elevated TA and severely reduced TA had the largest incremental growth rates. </a:t>
            </a:r>
            <a:r>
              <a:rPr lang="en-US" sz="2000" i="1" u="sng" dirty="0"/>
              <a:t>Q: reason for severe decline and elevation in TA to result in higher incremental growth rate? What about a moderate TA reduction drives a decrease in incremental growth?</a:t>
            </a:r>
            <a:br>
              <a:rPr lang="en-US" sz="2000" dirty="0"/>
            </a:br>
            <a:r>
              <a:rPr lang="en-US" sz="2000" i="1" u="sng" dirty="0"/>
              <a:t>Q: what physiologically happens after two weeks that demonstrates a stronger response of TA on incremental growth rate?</a:t>
            </a:r>
            <a:endParaRPr lang="en-US" sz="2000" dirty="0"/>
          </a:p>
        </p:txBody>
      </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830943" y="2744582"/>
            <a:ext cx="1178642" cy="328266"/>
          </a:xfrm>
        </p:spPr>
        <p:txBody>
          <a:bodyPr>
            <a:normAutofit fontScale="70000" lnSpcReduction="20000"/>
          </a:bodyPr>
          <a:lstStyle/>
          <a:p>
            <a:pPr marL="0" indent="0">
              <a:buNone/>
            </a:pPr>
            <a:r>
              <a:rPr lang="en-US" dirty="0"/>
              <a:t>Week 0-2</a:t>
            </a:r>
          </a:p>
        </p:txBody>
      </p:sp>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4760446" y="5527698"/>
            <a:ext cx="1330036" cy="34667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2-5</a:t>
            </a:r>
          </a:p>
        </p:txBody>
      </p:sp>
      <p:sp>
        <p:nvSpPr>
          <p:cNvPr id="34" name="Rectangle 33">
            <a:extLst>
              <a:ext uri="{FF2B5EF4-FFF2-40B4-BE49-F238E27FC236}">
                <a16:creationId xmlns:a16="http://schemas.microsoft.com/office/drawing/2014/main" id="{4E995C36-C171-A3E6-7AC3-84D7157AD96C}"/>
              </a:ext>
            </a:extLst>
          </p:cNvPr>
          <p:cNvSpPr/>
          <p:nvPr/>
        </p:nvSpPr>
        <p:spPr>
          <a:xfrm>
            <a:off x="2517560" y="924175"/>
            <a:ext cx="45719" cy="5284984"/>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8B99BA9-CBCB-C94C-3032-CBAA9CFE176C}"/>
              </a:ext>
            </a:extLst>
          </p:cNvPr>
          <p:cNvGrpSpPr/>
          <p:nvPr/>
        </p:nvGrpSpPr>
        <p:grpSpPr>
          <a:xfrm>
            <a:off x="3462762" y="1447951"/>
            <a:ext cx="3306156" cy="1275719"/>
            <a:chOff x="3226380" y="2044108"/>
            <a:chExt cx="3306156" cy="1275719"/>
          </a:xfrm>
        </p:grpSpPr>
        <p:grpSp>
          <p:nvGrpSpPr>
            <p:cNvPr id="2" name="Group 1">
              <a:extLst>
                <a:ext uri="{FF2B5EF4-FFF2-40B4-BE49-F238E27FC236}">
                  <a16:creationId xmlns:a16="http://schemas.microsoft.com/office/drawing/2014/main" id="{525C8AB9-E7E6-937A-D70F-54883D64B315}"/>
                </a:ext>
              </a:extLst>
            </p:cNvPr>
            <p:cNvGrpSpPr/>
            <p:nvPr/>
          </p:nvGrpSpPr>
          <p:grpSpPr>
            <a:xfrm>
              <a:off x="3623078" y="2487154"/>
              <a:ext cx="2909458" cy="832673"/>
              <a:chOff x="7035498" y="1712073"/>
              <a:chExt cx="1386512" cy="832673"/>
            </a:xfrm>
          </p:grpSpPr>
          <p:grpSp>
            <p:nvGrpSpPr>
              <p:cNvPr id="5" name="Group 4">
                <a:extLst>
                  <a:ext uri="{FF2B5EF4-FFF2-40B4-BE49-F238E27FC236}">
                    <a16:creationId xmlns:a16="http://schemas.microsoft.com/office/drawing/2014/main" id="{98AB4BD3-5DD9-2515-71EB-317CEFB1328A}"/>
                  </a:ext>
                </a:extLst>
              </p:cNvPr>
              <p:cNvGrpSpPr/>
              <p:nvPr/>
            </p:nvGrpSpPr>
            <p:grpSpPr>
              <a:xfrm>
                <a:off x="7035498" y="1745670"/>
                <a:ext cx="215151" cy="680449"/>
                <a:chOff x="7035498" y="1745670"/>
                <a:chExt cx="215151" cy="680449"/>
              </a:xfrm>
            </p:grpSpPr>
            <p:sp>
              <p:nvSpPr>
                <p:cNvPr id="10" name="Rectangle 9">
                  <a:extLst>
                    <a:ext uri="{FF2B5EF4-FFF2-40B4-BE49-F238E27FC236}">
                      <a16:creationId xmlns:a16="http://schemas.microsoft.com/office/drawing/2014/main" id="{7AF6F54F-590E-886C-BE55-78340633FCD1}"/>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a:extLst>
                    <a:ext uri="{FF2B5EF4-FFF2-40B4-BE49-F238E27FC236}">
                      <a16:creationId xmlns:a16="http://schemas.microsoft.com/office/drawing/2014/main" id="{750AEFCA-E0D3-F7B2-666F-12120C62C4EE}"/>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1">
                  <a:extLst>
                    <a:ext uri="{FF2B5EF4-FFF2-40B4-BE49-F238E27FC236}">
                      <a16:creationId xmlns:a16="http://schemas.microsoft.com/office/drawing/2014/main" id="{8399D2F7-E8A3-9FB7-C402-6168A2C61E6B}"/>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7" name="Content Placeholder 2">
                <a:extLst>
                  <a:ext uri="{FF2B5EF4-FFF2-40B4-BE49-F238E27FC236}">
                    <a16:creationId xmlns:a16="http://schemas.microsoft.com/office/drawing/2014/main" id="{AC2765DA-0007-17EE-92C3-89AEE29F3A1B}"/>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(860; -</a:t>
                </a:r>
                <a:r>
                  <a:rPr lang="en-US" sz="1200" b="1" dirty="0"/>
                  <a:t>60%</a:t>
                </a:r>
                <a:r>
                  <a:rPr lang="en-US" sz="1200" dirty="0"/>
                  <a:t>)</a:t>
                </a:r>
              </a:p>
            </p:txBody>
          </p:sp>
          <p:sp>
            <p:nvSpPr>
              <p:cNvPr id="8" name="Content Placeholder 2">
                <a:extLst>
                  <a:ext uri="{FF2B5EF4-FFF2-40B4-BE49-F238E27FC236}">
                    <a16:creationId xmlns:a16="http://schemas.microsoft.com/office/drawing/2014/main" id="{CEF8A519-6645-7EF9-E2F7-0EC34CAAC530}"/>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(1860; -</a:t>
                </a:r>
                <a:r>
                  <a:rPr lang="en-US" sz="1200" b="1" dirty="0"/>
                  <a:t>15%</a:t>
                </a:r>
                <a:r>
                  <a:rPr lang="en-US" sz="1200" dirty="0"/>
                  <a:t>)</a:t>
                </a:r>
              </a:p>
            </p:txBody>
          </p:sp>
          <p:sp>
            <p:nvSpPr>
              <p:cNvPr id="9" name="Content Placeholder 2">
                <a:extLst>
                  <a:ext uri="{FF2B5EF4-FFF2-40B4-BE49-F238E27FC236}">
                    <a16:creationId xmlns:a16="http://schemas.microsoft.com/office/drawing/2014/main" id="{03BD05CE-DB4A-0959-3800-A5CA3F6E9A6E}"/>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(2840; </a:t>
                </a:r>
                <a:r>
                  <a:rPr lang="en-US" sz="1200" b="1" dirty="0"/>
                  <a:t>+ 25%</a:t>
                </a:r>
                <a:r>
                  <a:rPr lang="en-US" sz="1200" dirty="0"/>
                  <a:t>)</a:t>
                </a:r>
              </a:p>
            </p:txBody>
          </p:sp>
        </p:grpSp>
        <p:sp>
          <p:nvSpPr>
            <p:cNvPr id="13" name="Content Placeholder 2">
              <a:extLst>
                <a:ext uri="{FF2B5EF4-FFF2-40B4-BE49-F238E27FC236}">
                  <a16:creationId xmlns:a16="http://schemas.microsoft.com/office/drawing/2014/main" id="{78BC76DE-29D1-E46B-6688-2D2D9131060B}"/>
                </a:ext>
              </a:extLst>
            </p:cNvPr>
            <p:cNvSpPr txBox="1">
              <a:spLocks/>
            </p:cNvSpPr>
            <p:nvPr/>
          </p:nvSpPr>
          <p:spPr>
            <a:xfrm>
              <a:off x="3226380" y="2044108"/>
              <a:ext cx="2674155"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spTree>
    <p:extLst>
      <p:ext uri="{BB962C8B-B14F-4D97-AF65-F5344CB8AC3E}">
        <p14:creationId xmlns:p14="http://schemas.microsoft.com/office/powerpoint/2010/main" val="4050658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89BA12F7-8826-812B-7E38-8B550E590F1D}"/>
              </a:ext>
            </a:extLst>
          </p:cNvPr>
          <p:cNvGrpSpPr/>
          <p:nvPr/>
        </p:nvGrpSpPr>
        <p:grpSpPr>
          <a:xfrm>
            <a:off x="-952628" y="1594883"/>
            <a:ext cx="9185562" cy="4222326"/>
            <a:chOff x="-665548" y="1031358"/>
            <a:chExt cx="9185562" cy="4222326"/>
          </a:xfrm>
        </p:grpSpPr>
        <p:grpSp>
          <p:nvGrpSpPr>
            <p:cNvPr id="49" name="Group 48">
              <a:extLst>
                <a:ext uri="{FF2B5EF4-FFF2-40B4-BE49-F238E27FC236}">
                  <a16:creationId xmlns:a16="http://schemas.microsoft.com/office/drawing/2014/main" id="{DE02D312-7B0F-5052-DAD2-CD454FD16407}"/>
                </a:ext>
              </a:extLst>
            </p:cNvPr>
            <p:cNvGrpSpPr/>
            <p:nvPr/>
          </p:nvGrpSpPr>
          <p:grpSpPr>
            <a:xfrm>
              <a:off x="854287" y="1031358"/>
              <a:ext cx="5622551" cy="3728191"/>
              <a:chOff x="854287" y="1031358"/>
              <a:chExt cx="5622551" cy="3728191"/>
            </a:xfrm>
          </p:grpSpPr>
          <p:pic>
            <p:nvPicPr>
              <p:cNvPr id="8" name="Picture 7">
                <a:extLst>
                  <a:ext uri="{FF2B5EF4-FFF2-40B4-BE49-F238E27FC236}">
                    <a16:creationId xmlns:a16="http://schemas.microsoft.com/office/drawing/2014/main" id="{41B3B965-CE52-1A5F-6355-B0364B7D5F5C}"/>
                  </a:ext>
                </a:extLst>
              </p:cNvPr>
              <p:cNvPicPr>
                <a:picLocks noChangeAspect="1"/>
              </p:cNvPicPr>
              <p:nvPr/>
            </p:nvPicPr>
            <p:blipFill rotWithShape="1">
              <a:blip r:embed="rId3"/>
              <a:srcRect l="7283" t="21463" r="6778" b="16381"/>
              <a:stretch/>
            </p:blipFill>
            <p:spPr>
              <a:xfrm>
                <a:off x="854287" y="1031358"/>
                <a:ext cx="5622551" cy="3728191"/>
              </a:xfrm>
              <a:prstGeom prst="rect">
                <a:avLst/>
              </a:prstGeom>
            </p:spPr>
          </p:pic>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5046926" y="3613235"/>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0-5</a:t>
                </a:r>
              </a:p>
            </p:txBody>
          </p:sp>
        </p:gr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665548" y="4696327"/>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Net growth (mm2)</a:t>
              </a:r>
            </a:p>
          </p:txBody>
        </p:sp>
      </p:gr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63542" y="2903638"/>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10" name="Rectangle 9">
            <a:extLst>
              <a:ext uri="{FF2B5EF4-FFF2-40B4-BE49-F238E27FC236}">
                <a16:creationId xmlns:a16="http://schemas.microsoft.com/office/drawing/2014/main" id="{53ED5B9B-88AB-7127-F988-FCE935311AA9}"/>
              </a:ext>
            </a:extLst>
          </p:cNvPr>
          <p:cNvSpPr/>
          <p:nvPr/>
        </p:nvSpPr>
        <p:spPr>
          <a:xfrm>
            <a:off x="2472069" y="1652315"/>
            <a:ext cx="69530" cy="2996013"/>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36EED7D-86BD-FE9C-A61A-DEF459B21DD0}"/>
              </a:ext>
            </a:extLst>
          </p:cNvPr>
          <p:cNvGrpSpPr/>
          <p:nvPr/>
        </p:nvGrpSpPr>
        <p:grpSpPr>
          <a:xfrm>
            <a:off x="3494193" y="2720845"/>
            <a:ext cx="3306156" cy="1275719"/>
            <a:chOff x="3226380" y="2044108"/>
            <a:chExt cx="3306156" cy="1275719"/>
          </a:xfrm>
        </p:grpSpPr>
        <p:grpSp>
          <p:nvGrpSpPr>
            <p:cNvPr id="37" name="Group 36">
              <a:extLst>
                <a:ext uri="{FF2B5EF4-FFF2-40B4-BE49-F238E27FC236}">
                  <a16:creationId xmlns:a16="http://schemas.microsoft.com/office/drawing/2014/main" id="{D376C357-B77F-CA43-87D0-57F92F92D92F}"/>
                </a:ext>
              </a:extLst>
            </p:cNvPr>
            <p:cNvGrpSpPr/>
            <p:nvPr/>
          </p:nvGrpSpPr>
          <p:grpSpPr>
            <a:xfrm>
              <a:off x="3623078" y="2487154"/>
              <a:ext cx="2909458" cy="832673"/>
              <a:chOff x="7035498" y="1712073"/>
              <a:chExt cx="1386512" cy="832673"/>
            </a:xfrm>
          </p:grpSpPr>
          <p:grpSp>
            <p:nvGrpSpPr>
              <p:cNvPr id="39" name="Group 38">
                <a:extLst>
                  <a:ext uri="{FF2B5EF4-FFF2-40B4-BE49-F238E27FC236}">
                    <a16:creationId xmlns:a16="http://schemas.microsoft.com/office/drawing/2014/main" id="{404B457E-DFE5-F44A-8C97-9955BE65FDB0}"/>
                  </a:ext>
                </a:extLst>
              </p:cNvPr>
              <p:cNvGrpSpPr/>
              <p:nvPr/>
            </p:nvGrpSpPr>
            <p:grpSpPr>
              <a:xfrm>
                <a:off x="7035498" y="1745670"/>
                <a:ext cx="215151" cy="680449"/>
                <a:chOff x="7035498" y="1745670"/>
                <a:chExt cx="215151" cy="680449"/>
              </a:xfrm>
            </p:grpSpPr>
            <p:sp>
              <p:nvSpPr>
                <p:cNvPr id="43" name="Rectangle 42">
                  <a:extLst>
                    <a:ext uri="{FF2B5EF4-FFF2-40B4-BE49-F238E27FC236}">
                      <a16:creationId xmlns:a16="http://schemas.microsoft.com/office/drawing/2014/main" id="{87ACA337-640C-BBD7-1D5A-6A8F5C53FB68}"/>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4" name="Rectangle 43">
                  <a:extLst>
                    <a:ext uri="{FF2B5EF4-FFF2-40B4-BE49-F238E27FC236}">
                      <a16:creationId xmlns:a16="http://schemas.microsoft.com/office/drawing/2014/main" id="{A75CC03F-A95E-4BC8-1344-FDBDDAEDC37B}"/>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5" name="Rectangle 44">
                  <a:extLst>
                    <a:ext uri="{FF2B5EF4-FFF2-40B4-BE49-F238E27FC236}">
                      <a16:creationId xmlns:a16="http://schemas.microsoft.com/office/drawing/2014/main" id="{C5CD5E71-ABDB-52FE-F266-33CB7732FED0}"/>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40" name="Content Placeholder 2">
                <a:extLst>
                  <a:ext uri="{FF2B5EF4-FFF2-40B4-BE49-F238E27FC236}">
                    <a16:creationId xmlns:a16="http://schemas.microsoft.com/office/drawing/2014/main" id="{5F21B9AC-C02A-B4E1-6A59-DE8731725450}"/>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(860; -</a:t>
                </a:r>
                <a:r>
                  <a:rPr lang="en-US" sz="1200" b="1" dirty="0"/>
                  <a:t>60%</a:t>
                </a:r>
                <a:r>
                  <a:rPr lang="en-US" sz="1200" dirty="0"/>
                  <a:t>)</a:t>
                </a:r>
              </a:p>
            </p:txBody>
          </p:sp>
          <p:sp>
            <p:nvSpPr>
              <p:cNvPr id="41" name="Content Placeholder 2">
                <a:extLst>
                  <a:ext uri="{FF2B5EF4-FFF2-40B4-BE49-F238E27FC236}">
                    <a16:creationId xmlns:a16="http://schemas.microsoft.com/office/drawing/2014/main" id="{CFF1CEA9-3B7A-97FE-BF1F-A65051C9A7DD}"/>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(1860; -</a:t>
                </a:r>
                <a:r>
                  <a:rPr lang="en-US" sz="1200" b="1" dirty="0"/>
                  <a:t>15%</a:t>
                </a:r>
                <a:r>
                  <a:rPr lang="en-US" sz="1200" dirty="0"/>
                  <a:t>)</a:t>
                </a:r>
              </a:p>
            </p:txBody>
          </p:sp>
          <p:sp>
            <p:nvSpPr>
              <p:cNvPr id="42" name="Content Placeholder 2">
                <a:extLst>
                  <a:ext uri="{FF2B5EF4-FFF2-40B4-BE49-F238E27FC236}">
                    <a16:creationId xmlns:a16="http://schemas.microsoft.com/office/drawing/2014/main" id="{90530A7D-A462-4DAF-DBFF-1DEEF5D06C0A}"/>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(2840; </a:t>
                </a:r>
                <a:r>
                  <a:rPr lang="en-US" sz="1200" b="1" dirty="0"/>
                  <a:t>+ 25%</a:t>
                </a:r>
                <a:r>
                  <a:rPr lang="en-US" sz="1200" dirty="0"/>
                  <a:t>)</a:t>
                </a:r>
              </a:p>
            </p:txBody>
          </p:sp>
        </p:grpSp>
        <p:sp>
          <p:nvSpPr>
            <p:cNvPr id="38" name="Content Placeholder 2">
              <a:extLst>
                <a:ext uri="{FF2B5EF4-FFF2-40B4-BE49-F238E27FC236}">
                  <a16:creationId xmlns:a16="http://schemas.microsoft.com/office/drawing/2014/main" id="{D2CE4A00-D705-FC78-F7FD-8B1321ACD3B8}"/>
                </a:ext>
              </a:extLst>
            </p:cNvPr>
            <p:cNvSpPr txBox="1">
              <a:spLocks/>
            </p:cNvSpPr>
            <p:nvPr/>
          </p:nvSpPr>
          <p:spPr>
            <a:xfrm>
              <a:off x="3226380" y="2044108"/>
              <a:ext cx="2674155"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sp>
        <p:nvSpPr>
          <p:cNvPr id="46" name="Title 1">
            <a:extLst>
              <a:ext uri="{FF2B5EF4-FFF2-40B4-BE49-F238E27FC236}">
                <a16:creationId xmlns:a16="http://schemas.microsoft.com/office/drawing/2014/main" id="{740A47F5-896D-D9CB-1561-F9D9C03ECEF8}"/>
              </a:ext>
            </a:extLst>
          </p:cNvPr>
          <p:cNvSpPr>
            <a:spLocks noGrp="1"/>
          </p:cNvSpPr>
          <p:nvPr>
            <p:ph type="title"/>
          </p:nvPr>
        </p:nvSpPr>
        <p:spPr>
          <a:xfrm>
            <a:off x="6227014" y="361025"/>
            <a:ext cx="5859235" cy="5933998"/>
          </a:xfrm>
        </p:spPr>
        <p:txBody>
          <a:bodyPr>
            <a:noAutofit/>
          </a:bodyPr>
          <a:lstStyle/>
          <a:p>
            <a:r>
              <a:rPr lang="en-US" sz="2000" b="1" dirty="0"/>
              <a:t>Oysters in ambient salinity: </a:t>
            </a:r>
            <a:r>
              <a:rPr lang="en-US" sz="2000" dirty="0"/>
              <a:t>Net growth was elevated in both increased TA and high reduction exposures over 5 weeks, relative to moderate reductions from ambient conditions. It appears that the largest impact on the net effect occurred between week 2 and week 5, where individual incremental growth had a similar pattern to the net growth. This suggests that organismal performance in response to carbonate chemistry changes may not arise until after 14 full days of acclimation to the conditions? However, the elevated growth in low TA conditions is interesting. Do we think that they are upregulating their metabolic inputs from carbonate stress and because they were well fed, were able to compensate for any loss attributed to abiotic conditions. But then what about the modest reduction in TA and its weaker impact on net growth. Is it a reduction in TA that is not enough of a “low shock” to start to upregulate food consumption? Therefor, the reduction may result in an increased proportion of shell that is abiotically eroded and uncompensated for with food?</a:t>
            </a:r>
          </a:p>
        </p:txBody>
      </p:sp>
    </p:spTree>
    <p:extLst>
      <p:ext uri="{BB962C8B-B14F-4D97-AF65-F5344CB8AC3E}">
        <p14:creationId xmlns:p14="http://schemas.microsoft.com/office/powerpoint/2010/main" val="1635937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AD22-AC99-424B-DD83-4DA3FC0A4509}"/>
              </a:ext>
            </a:extLst>
          </p:cNvPr>
          <p:cNvSpPr>
            <a:spLocks noGrp="1"/>
          </p:cNvSpPr>
          <p:nvPr>
            <p:ph type="title"/>
          </p:nvPr>
        </p:nvSpPr>
        <p:spPr/>
        <p:txBody>
          <a:bodyPr/>
          <a:lstStyle/>
          <a:p>
            <a:r>
              <a:rPr lang="en-US" dirty="0"/>
              <a:t>Comparison to </a:t>
            </a:r>
            <a:r>
              <a:rPr lang="en-US" dirty="0" err="1"/>
              <a:t>ch</a:t>
            </a:r>
            <a:r>
              <a:rPr lang="en-US" dirty="0"/>
              <a:t> 2 results for mussels</a:t>
            </a:r>
          </a:p>
        </p:txBody>
      </p:sp>
      <p:sp>
        <p:nvSpPr>
          <p:cNvPr id="3" name="Content Placeholder 2">
            <a:extLst>
              <a:ext uri="{FF2B5EF4-FFF2-40B4-BE49-F238E27FC236}">
                <a16:creationId xmlns:a16="http://schemas.microsoft.com/office/drawing/2014/main" id="{1C317DDE-8BA2-A6DF-F8C4-53154521D682}"/>
              </a:ext>
            </a:extLst>
          </p:cNvPr>
          <p:cNvSpPr>
            <a:spLocks noGrp="1"/>
          </p:cNvSpPr>
          <p:nvPr>
            <p:ph idx="1"/>
          </p:nvPr>
        </p:nvSpPr>
        <p:spPr>
          <a:xfrm>
            <a:off x="6002079" y="1706169"/>
            <a:ext cx="5858540" cy="4741390"/>
          </a:xfrm>
        </p:spPr>
        <p:txBody>
          <a:bodyPr>
            <a:normAutofit fontScale="92500" lnSpcReduction="10000"/>
          </a:bodyPr>
          <a:lstStyle/>
          <a:p>
            <a:pPr marL="0" indent="0">
              <a:buNone/>
            </a:pPr>
            <a:r>
              <a:rPr lang="en-US" dirty="0"/>
              <a:t>In mussels…we see that regardless of S, net calc increases with increasing TA… and that effect weakens as you reduce salinity. </a:t>
            </a:r>
          </a:p>
          <a:p>
            <a:pPr marL="0" indent="0">
              <a:buNone/>
            </a:pPr>
            <a:endParaRPr lang="en-US" dirty="0"/>
          </a:p>
          <a:p>
            <a:pPr marL="0" indent="0">
              <a:buNone/>
            </a:pPr>
            <a:r>
              <a:rPr lang="en-US" dirty="0"/>
              <a:t>However, in oysters, we see that at high S, over the short term (0-2 weeks), that alkalinity did not have an effect on shell growth.</a:t>
            </a:r>
          </a:p>
          <a:p>
            <a:pPr marL="0" indent="0">
              <a:buNone/>
            </a:pPr>
            <a:endParaRPr lang="en-US" dirty="0"/>
          </a:p>
          <a:p>
            <a:pPr marL="0" indent="0">
              <a:buNone/>
            </a:pPr>
            <a:r>
              <a:rPr lang="en-US" dirty="0"/>
              <a:t>We see the effect of changed alkalinity by the end of the exposure, where it has a bimodal relationship with net growth.</a:t>
            </a:r>
          </a:p>
        </p:txBody>
      </p:sp>
      <p:grpSp>
        <p:nvGrpSpPr>
          <p:cNvPr id="6" name="Group 5">
            <a:extLst>
              <a:ext uri="{FF2B5EF4-FFF2-40B4-BE49-F238E27FC236}">
                <a16:creationId xmlns:a16="http://schemas.microsoft.com/office/drawing/2014/main" id="{5CD98288-8D21-A874-35F4-2B96FE6D94AB}"/>
              </a:ext>
            </a:extLst>
          </p:cNvPr>
          <p:cNvGrpSpPr/>
          <p:nvPr/>
        </p:nvGrpSpPr>
        <p:grpSpPr>
          <a:xfrm>
            <a:off x="403092" y="1446323"/>
            <a:ext cx="4950401" cy="4938528"/>
            <a:chOff x="477520" y="66040"/>
            <a:chExt cx="6710680" cy="6690360"/>
          </a:xfrm>
        </p:grpSpPr>
        <p:sp>
          <p:nvSpPr>
            <p:cNvPr id="7" name="Rectangle 6">
              <a:extLst>
                <a:ext uri="{FF2B5EF4-FFF2-40B4-BE49-F238E27FC236}">
                  <a16:creationId xmlns:a16="http://schemas.microsoft.com/office/drawing/2014/main" id="{DDF03F50-FBFD-60B5-640E-829604E7B5E7}"/>
                </a:ext>
              </a:extLst>
            </p:cNvPr>
            <p:cNvSpPr/>
            <p:nvPr/>
          </p:nvSpPr>
          <p:spPr>
            <a:xfrm>
              <a:off x="477520" y="66040"/>
              <a:ext cx="396240" cy="659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02CBE0-ACA8-5FFA-0921-CB652A309D6A}"/>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20777" r="13986" b="15658"/>
            <a:stretch/>
          </p:blipFill>
          <p:spPr>
            <a:xfrm>
              <a:off x="863600" y="3032760"/>
              <a:ext cx="4272280" cy="3027680"/>
            </a:xfrm>
            <a:prstGeom prst="rect">
              <a:avLst/>
            </a:prstGeom>
          </p:spPr>
        </p:pic>
        <p:pic>
          <p:nvPicPr>
            <p:cNvPr id="9" name="Picture 8">
              <a:extLst>
                <a:ext uri="{FF2B5EF4-FFF2-40B4-BE49-F238E27FC236}">
                  <a16:creationId xmlns:a16="http://schemas.microsoft.com/office/drawing/2014/main" id="{CE8098F0-CE95-FEB4-8A58-F91D53399610}"/>
                </a:ext>
              </a:extLst>
            </p:cNvPr>
            <p:cNvPicPr>
              <a:picLocks noChangeAspect="1"/>
            </p:cNvPicPr>
            <p:nvPr/>
          </p:nvPicPr>
          <p:blipFill rotWithShape="1">
            <a:blip r:embed="rId3">
              <a:extLst>
                <a:ext uri="{28A0092B-C50C-407E-A947-70E740481C1C}">
                  <a14:useLocalDpi xmlns:a14="http://schemas.microsoft.com/office/drawing/2010/main" val="0"/>
                </a:ext>
              </a:extLst>
            </a:blip>
            <a:srcRect l="17303" t="18695" r="13701" b="19021"/>
            <a:stretch/>
          </p:blipFill>
          <p:spPr>
            <a:xfrm>
              <a:off x="863600" y="66040"/>
              <a:ext cx="4272280" cy="2966720"/>
            </a:xfrm>
            <a:prstGeom prst="rect">
              <a:avLst/>
            </a:prstGeom>
          </p:spPr>
        </p:pic>
        <p:pic>
          <p:nvPicPr>
            <p:cNvPr id="10" name="Picture 9">
              <a:extLst>
                <a:ext uri="{FF2B5EF4-FFF2-40B4-BE49-F238E27FC236}">
                  <a16:creationId xmlns:a16="http://schemas.microsoft.com/office/drawing/2014/main" id="{3AD498C0-61F2-D29E-0763-DBD75E8FBA8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80020" r="13700" b="5369"/>
            <a:stretch/>
          </p:blipFill>
          <p:spPr>
            <a:xfrm>
              <a:off x="477520" y="6060440"/>
              <a:ext cx="4658360" cy="695960"/>
            </a:xfrm>
            <a:prstGeom prst="rect">
              <a:avLst/>
            </a:prstGeom>
          </p:spPr>
        </p:pic>
        <p:pic>
          <p:nvPicPr>
            <p:cNvPr id="11" name="Picture 10">
              <a:extLst>
                <a:ext uri="{FF2B5EF4-FFF2-40B4-BE49-F238E27FC236}">
                  <a16:creationId xmlns:a16="http://schemas.microsoft.com/office/drawing/2014/main" id="{B91DDC21-05A8-7D55-323D-DF45AD789AF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18695" r="82286" b="5369"/>
            <a:stretch/>
          </p:blipFill>
          <p:spPr>
            <a:xfrm>
              <a:off x="477520" y="1330960"/>
              <a:ext cx="411480" cy="3616960"/>
            </a:xfrm>
            <a:prstGeom prst="rect">
              <a:avLst/>
            </a:prstGeom>
          </p:spPr>
        </p:pic>
        <p:pic>
          <p:nvPicPr>
            <p:cNvPr id="12" name="Picture 11">
              <a:extLst>
                <a:ext uri="{FF2B5EF4-FFF2-40B4-BE49-F238E27FC236}">
                  <a16:creationId xmlns:a16="http://schemas.microsoft.com/office/drawing/2014/main" id="{C54B7E17-9FA9-8CB0-C99A-75D16CFC32C8}"/>
                </a:ext>
              </a:extLst>
            </p:cNvPr>
            <p:cNvPicPr>
              <a:picLocks noChangeAspect="1"/>
            </p:cNvPicPr>
            <p:nvPr/>
          </p:nvPicPr>
          <p:blipFill rotWithShape="1">
            <a:blip r:embed="rId4">
              <a:extLst>
                <a:ext uri="{28A0092B-C50C-407E-A947-70E740481C1C}">
                  <a14:useLocalDpi xmlns:a14="http://schemas.microsoft.com/office/drawing/2010/main" val="0"/>
                </a:ext>
              </a:extLst>
            </a:blip>
            <a:srcRect l="31940" t="24297" r="39096" b="37384"/>
            <a:stretch/>
          </p:blipFill>
          <p:spPr>
            <a:xfrm>
              <a:off x="5135880" y="4500880"/>
              <a:ext cx="2052320" cy="2255520"/>
            </a:xfrm>
            <a:prstGeom prst="rect">
              <a:avLst/>
            </a:prstGeom>
          </p:spPr>
        </p:pic>
      </p:grpSp>
    </p:spTree>
    <p:extLst>
      <p:ext uri="{BB962C8B-B14F-4D97-AF65-F5344CB8AC3E}">
        <p14:creationId xmlns:p14="http://schemas.microsoft.com/office/powerpoint/2010/main" val="2253670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324858D-EC2F-5257-8BAD-504683FAA9AA}"/>
              </a:ext>
            </a:extLst>
          </p:cNvPr>
          <p:cNvGrpSpPr/>
          <p:nvPr/>
        </p:nvGrpSpPr>
        <p:grpSpPr>
          <a:xfrm>
            <a:off x="484258" y="721995"/>
            <a:ext cx="6012045" cy="5315371"/>
            <a:chOff x="881545" y="220136"/>
            <a:chExt cx="7035950" cy="5746930"/>
          </a:xfrm>
        </p:grpSpPr>
        <p:pic>
          <p:nvPicPr>
            <p:cNvPr id="10" name="Picture 9">
              <a:extLst>
                <a:ext uri="{FF2B5EF4-FFF2-40B4-BE49-F238E27FC236}">
                  <a16:creationId xmlns:a16="http://schemas.microsoft.com/office/drawing/2014/main" id="{B8B57399-B6FB-39F9-B13E-7D32A15AC09B}"/>
                </a:ext>
              </a:extLst>
            </p:cNvPr>
            <p:cNvPicPr>
              <a:picLocks noChangeAspect="1"/>
            </p:cNvPicPr>
            <p:nvPr/>
          </p:nvPicPr>
          <p:blipFill rotWithShape="1">
            <a:blip r:embed="rId2"/>
            <a:srcRect l="6309" t="21013" r="4825" b="15560"/>
            <a:stretch/>
          </p:blipFill>
          <p:spPr>
            <a:xfrm>
              <a:off x="881545" y="220136"/>
              <a:ext cx="7035949" cy="2929366"/>
            </a:xfrm>
            <a:prstGeom prst="rect">
              <a:avLst/>
            </a:prstGeom>
          </p:spPr>
        </p:pic>
        <p:pic>
          <p:nvPicPr>
            <p:cNvPr id="12" name="Picture 11">
              <a:extLst>
                <a:ext uri="{FF2B5EF4-FFF2-40B4-BE49-F238E27FC236}">
                  <a16:creationId xmlns:a16="http://schemas.microsoft.com/office/drawing/2014/main" id="{1C771041-0C4F-8EDB-F746-FAA4F5F9A854}"/>
                </a:ext>
              </a:extLst>
            </p:cNvPr>
            <p:cNvPicPr>
              <a:picLocks noChangeAspect="1"/>
            </p:cNvPicPr>
            <p:nvPr/>
          </p:nvPicPr>
          <p:blipFill rotWithShape="1">
            <a:blip r:embed="rId3"/>
            <a:srcRect l="6309" t="21291" r="4825" b="16624"/>
            <a:stretch/>
          </p:blipFill>
          <p:spPr>
            <a:xfrm>
              <a:off x="881546" y="3099646"/>
              <a:ext cx="7035949" cy="2867420"/>
            </a:xfrm>
            <a:prstGeom prst="rect">
              <a:avLst/>
            </a:prstGeom>
          </p:spPr>
        </p:pic>
      </p:gr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981079" y="2471361"/>
            <a:ext cx="1330036" cy="344823"/>
          </a:xfrm>
        </p:spPr>
        <p:txBody>
          <a:bodyPr>
            <a:normAutofit fontScale="77500" lnSpcReduction="20000"/>
          </a:bodyPr>
          <a:lstStyle/>
          <a:p>
            <a:pPr marL="0" indent="0">
              <a:buNone/>
            </a:pPr>
            <a:r>
              <a:rPr lang="en-US" dirty="0"/>
              <a:t>Week 0-2</a:t>
            </a:r>
          </a:p>
        </p:txBody>
      </p:sp>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5036369" y="5166602"/>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2-5</a:t>
            </a:r>
          </a:p>
        </p:txBody>
      </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217899" y="6037366"/>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Incremental growth rate (</a:t>
            </a:r>
            <a:r>
              <a:rPr lang="en-US" sz="2500" dirty="0" err="1"/>
              <a:t>ave</a:t>
            </a:r>
            <a:r>
              <a:rPr lang="en-US" sz="2500" dirty="0"/>
              <a:t> mm2/day)</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52046" y="2820631"/>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17" name="Rectangle 16">
            <a:extLst>
              <a:ext uri="{FF2B5EF4-FFF2-40B4-BE49-F238E27FC236}">
                <a16:creationId xmlns:a16="http://schemas.microsoft.com/office/drawing/2014/main" id="{1AD88DA1-DB25-C091-8E0E-7CE45283D872}"/>
              </a:ext>
            </a:extLst>
          </p:cNvPr>
          <p:cNvSpPr/>
          <p:nvPr/>
        </p:nvSpPr>
        <p:spPr>
          <a:xfrm>
            <a:off x="2604622" y="575780"/>
            <a:ext cx="45719" cy="5284984"/>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7DD7F76-88B4-59F1-F0FD-3D8230C272C3}"/>
              </a:ext>
            </a:extLst>
          </p:cNvPr>
          <p:cNvGrpSpPr/>
          <p:nvPr/>
        </p:nvGrpSpPr>
        <p:grpSpPr>
          <a:xfrm>
            <a:off x="4529613" y="4192908"/>
            <a:ext cx="2909458" cy="832673"/>
            <a:chOff x="7035498" y="1712073"/>
            <a:chExt cx="1386512" cy="832673"/>
          </a:xfrm>
        </p:grpSpPr>
        <p:grpSp>
          <p:nvGrpSpPr>
            <p:cNvPr id="5" name="Group 4">
              <a:extLst>
                <a:ext uri="{FF2B5EF4-FFF2-40B4-BE49-F238E27FC236}">
                  <a16:creationId xmlns:a16="http://schemas.microsoft.com/office/drawing/2014/main" id="{885DE702-A3F9-4D74-B703-42BC0D075D82}"/>
                </a:ext>
              </a:extLst>
            </p:cNvPr>
            <p:cNvGrpSpPr/>
            <p:nvPr/>
          </p:nvGrpSpPr>
          <p:grpSpPr>
            <a:xfrm>
              <a:off x="7035498" y="1745670"/>
              <a:ext cx="215151" cy="680449"/>
              <a:chOff x="7035498" y="1745670"/>
              <a:chExt cx="215151" cy="680449"/>
            </a:xfrm>
          </p:grpSpPr>
          <p:sp>
            <p:nvSpPr>
              <p:cNvPr id="11" name="Rectangle 10">
                <a:extLst>
                  <a:ext uri="{FF2B5EF4-FFF2-40B4-BE49-F238E27FC236}">
                    <a16:creationId xmlns:a16="http://schemas.microsoft.com/office/drawing/2014/main" id="{FD042C86-E8D5-4160-2E3A-1639ABBC8D58}"/>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Rectangle 15">
                <a:extLst>
                  <a:ext uri="{FF2B5EF4-FFF2-40B4-BE49-F238E27FC236}">
                    <a16:creationId xmlns:a16="http://schemas.microsoft.com/office/drawing/2014/main" id="{80FE687A-8A41-B5AF-8F3F-BE37BA8001A1}"/>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7">
                <a:extLst>
                  <a:ext uri="{FF2B5EF4-FFF2-40B4-BE49-F238E27FC236}">
                    <a16:creationId xmlns:a16="http://schemas.microsoft.com/office/drawing/2014/main" id="{06C7A1E2-1ACD-DD0F-B774-4BB88C9E8D93}"/>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7" name="Content Placeholder 2">
              <a:extLst>
                <a:ext uri="{FF2B5EF4-FFF2-40B4-BE49-F238E27FC236}">
                  <a16:creationId xmlns:a16="http://schemas.microsoft.com/office/drawing/2014/main" id="{3C25456A-4314-3B69-D705-3AC16077EF24}"/>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(650; -</a:t>
              </a:r>
              <a:r>
                <a:rPr lang="en-US" sz="1200" b="1" dirty="0"/>
                <a:t>70%</a:t>
              </a:r>
              <a:r>
                <a:rPr lang="en-US" sz="1200" dirty="0"/>
                <a:t>)</a:t>
              </a:r>
            </a:p>
          </p:txBody>
        </p:sp>
        <p:sp>
          <p:nvSpPr>
            <p:cNvPr id="8" name="Content Placeholder 2">
              <a:extLst>
                <a:ext uri="{FF2B5EF4-FFF2-40B4-BE49-F238E27FC236}">
                  <a16:creationId xmlns:a16="http://schemas.microsoft.com/office/drawing/2014/main" id="{3470937A-3375-8F75-A601-514B5E352A76}"/>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(1415; -</a:t>
              </a:r>
              <a:r>
                <a:rPr lang="en-US" sz="1200" b="1" dirty="0"/>
                <a:t>35%</a:t>
              </a:r>
              <a:r>
                <a:rPr lang="en-US" sz="1200" dirty="0"/>
                <a:t>)</a:t>
              </a:r>
            </a:p>
          </p:txBody>
        </p:sp>
        <p:sp>
          <p:nvSpPr>
            <p:cNvPr id="9" name="Content Placeholder 2">
              <a:extLst>
                <a:ext uri="{FF2B5EF4-FFF2-40B4-BE49-F238E27FC236}">
                  <a16:creationId xmlns:a16="http://schemas.microsoft.com/office/drawing/2014/main" id="{65A6B558-C614-414E-C255-3C77BFBEAC87}"/>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(2130; </a:t>
              </a:r>
              <a:r>
                <a:rPr lang="en-US" sz="1200" b="1" dirty="0"/>
                <a:t>&lt; -5%</a:t>
              </a:r>
              <a:r>
                <a:rPr lang="en-US" sz="1200" dirty="0"/>
                <a:t>)</a:t>
              </a:r>
            </a:p>
          </p:txBody>
        </p:sp>
      </p:grpSp>
      <p:sp>
        <p:nvSpPr>
          <p:cNvPr id="29" name="Content Placeholder 2">
            <a:extLst>
              <a:ext uri="{FF2B5EF4-FFF2-40B4-BE49-F238E27FC236}">
                <a16:creationId xmlns:a16="http://schemas.microsoft.com/office/drawing/2014/main" id="{172A8ACC-E9F4-44C1-DD13-7167EE6B0D6B}"/>
              </a:ext>
            </a:extLst>
          </p:cNvPr>
          <p:cNvSpPr txBox="1">
            <a:spLocks/>
          </p:cNvSpPr>
          <p:nvPr/>
        </p:nvSpPr>
        <p:spPr>
          <a:xfrm>
            <a:off x="4129993" y="3584832"/>
            <a:ext cx="2316387"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sp>
        <p:nvSpPr>
          <p:cNvPr id="30" name="Title 1">
            <a:extLst>
              <a:ext uri="{FF2B5EF4-FFF2-40B4-BE49-F238E27FC236}">
                <a16:creationId xmlns:a16="http://schemas.microsoft.com/office/drawing/2014/main" id="{10A38F95-D6E8-49D7-89EB-18BA994AACA1}"/>
              </a:ext>
            </a:extLst>
          </p:cNvPr>
          <p:cNvSpPr>
            <a:spLocks noGrp="1"/>
          </p:cNvSpPr>
          <p:nvPr>
            <p:ph type="title"/>
          </p:nvPr>
        </p:nvSpPr>
        <p:spPr>
          <a:xfrm>
            <a:off x="6477165" y="575780"/>
            <a:ext cx="5537818" cy="5933998"/>
          </a:xfrm>
        </p:spPr>
        <p:txBody>
          <a:bodyPr>
            <a:noAutofit/>
          </a:bodyPr>
          <a:lstStyle/>
          <a:p>
            <a:r>
              <a:rPr lang="en-US" sz="2000" b="1" dirty="0"/>
              <a:t>Oysters in low salinity: </a:t>
            </a:r>
            <a:r>
              <a:rPr lang="en-US" sz="2000" dirty="0"/>
              <a:t>A reduction in total alkalinity did result in a decrease in </a:t>
            </a:r>
            <a:r>
              <a:rPr lang="en-US" sz="2000" i="1" dirty="0"/>
              <a:t>incremental growth </a:t>
            </a:r>
            <a:r>
              <a:rPr lang="en-US" sz="2000" dirty="0"/>
              <a:t>(mm2/day calculated between t=0 &amp; t=2 and t=2 &amp; t=5) within the first two weeks of exposure. Relative to the highest TA treatment (similar to ambient </a:t>
            </a:r>
            <a:r>
              <a:rPr lang="en-US" sz="2000" dirty="0" err="1"/>
              <a:t>sw</a:t>
            </a:r>
            <a:r>
              <a:rPr lang="en-US" sz="2000" dirty="0"/>
              <a:t>), individuals exposed to an extreme reduction had higher incremental growth than those in moderate reductions of TA. </a:t>
            </a:r>
            <a:r>
              <a:rPr lang="en-US" sz="2000" i="1" u="sng" dirty="0"/>
              <a:t>Q: how do individuals make up for the lack of HCO3- present in the seawater more so for the extreme reduction in TA? What about a moderate TA reduction drives a decrease in incremental growth?</a:t>
            </a:r>
            <a:br>
              <a:rPr lang="en-US" sz="2000" dirty="0"/>
            </a:br>
            <a:r>
              <a:rPr lang="en-US" sz="2000" dirty="0"/>
              <a:t>Between week 2 and week 5, however, it looks like the effect of low TA doesn’t really seem to impact incremental growth rates (it is similar to high TA rates). </a:t>
            </a:r>
            <a:r>
              <a:rPr lang="en-US" sz="2000" i="1" u="sng" dirty="0"/>
              <a:t>Q: Why do we see declines in incremental growth rate overall for low salinity exposed individuals after 5 weeks? Are these size related declines (larger individuals grow more slowly?)</a:t>
            </a:r>
            <a:br>
              <a:rPr lang="en-US" sz="2000" i="1" u="sng" dirty="0"/>
            </a:br>
            <a:r>
              <a:rPr lang="en-US" sz="2000" i="1" u="sng" dirty="0"/>
              <a:t>Q: Why do we tend to only see the effects of low TA on incremental growth rate in the beginning of the exposure?</a:t>
            </a:r>
            <a:endParaRPr lang="en-US" sz="2000" dirty="0"/>
          </a:p>
        </p:txBody>
      </p:sp>
    </p:spTree>
    <p:extLst>
      <p:ext uri="{BB962C8B-B14F-4D97-AF65-F5344CB8AC3E}">
        <p14:creationId xmlns:p14="http://schemas.microsoft.com/office/powerpoint/2010/main" val="1287784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4807525" y="5265602"/>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0-5</a:t>
            </a:r>
          </a:p>
        </p:txBody>
      </p:sp>
      <p:grpSp>
        <p:nvGrpSpPr>
          <p:cNvPr id="32" name="Group 31">
            <a:extLst>
              <a:ext uri="{FF2B5EF4-FFF2-40B4-BE49-F238E27FC236}">
                <a16:creationId xmlns:a16="http://schemas.microsoft.com/office/drawing/2014/main" id="{E751BAED-D113-A2FE-E8BF-23A9D627F551}"/>
              </a:ext>
            </a:extLst>
          </p:cNvPr>
          <p:cNvGrpSpPr/>
          <p:nvPr/>
        </p:nvGrpSpPr>
        <p:grpSpPr>
          <a:xfrm>
            <a:off x="-1256547" y="120309"/>
            <a:ext cx="9704114" cy="6617381"/>
            <a:chOff x="-884407" y="42530"/>
            <a:chExt cx="10134732" cy="6617381"/>
          </a:xfrm>
        </p:grpSpPr>
        <p:grpSp>
          <p:nvGrpSpPr>
            <p:cNvPr id="29" name="Group 28">
              <a:extLst>
                <a:ext uri="{FF2B5EF4-FFF2-40B4-BE49-F238E27FC236}">
                  <a16:creationId xmlns:a16="http://schemas.microsoft.com/office/drawing/2014/main" id="{C61D90FE-9F1C-1F32-E69F-F3C3BED7286B}"/>
                </a:ext>
              </a:extLst>
            </p:cNvPr>
            <p:cNvGrpSpPr/>
            <p:nvPr/>
          </p:nvGrpSpPr>
          <p:grpSpPr>
            <a:xfrm>
              <a:off x="-884407" y="42530"/>
              <a:ext cx="10134732" cy="6617381"/>
              <a:chOff x="-820611" y="2445368"/>
              <a:chExt cx="9185562" cy="4326185"/>
            </a:xfrm>
          </p:grpSpPr>
          <p:pic>
            <p:nvPicPr>
              <p:cNvPr id="10" name="Picture 9">
                <a:extLst>
                  <a:ext uri="{FF2B5EF4-FFF2-40B4-BE49-F238E27FC236}">
                    <a16:creationId xmlns:a16="http://schemas.microsoft.com/office/drawing/2014/main" id="{CFB04916-4BE7-0260-4F66-DB7C5EFD23FE}"/>
                  </a:ext>
                </a:extLst>
              </p:cNvPr>
              <p:cNvPicPr>
                <a:picLocks noChangeAspect="1"/>
              </p:cNvPicPr>
              <p:nvPr/>
            </p:nvPicPr>
            <p:blipFill rotWithShape="1">
              <a:blip r:embed="rId2"/>
              <a:srcRect l="7898" t="21317" r="6242" b="16806"/>
              <a:stretch/>
            </p:blipFill>
            <p:spPr>
              <a:xfrm>
                <a:off x="1015386" y="3214637"/>
                <a:ext cx="5343847" cy="2921600"/>
              </a:xfrm>
              <a:prstGeom prst="rect">
                <a:avLst/>
              </a:prstGeom>
            </p:spPr>
          </p:pic>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820611" y="6214196"/>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Net growth (mm2)</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272841" y="4308215"/>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28" name="Content Placeholder 2">
                <a:extLst>
                  <a:ext uri="{FF2B5EF4-FFF2-40B4-BE49-F238E27FC236}">
                    <a16:creationId xmlns:a16="http://schemas.microsoft.com/office/drawing/2014/main" id="{83D7E0C7-C230-CE41-22F4-53F3B26B2D0B}"/>
                  </a:ext>
                </a:extLst>
              </p:cNvPr>
              <p:cNvSpPr txBox="1">
                <a:spLocks/>
              </p:cNvSpPr>
              <p:nvPr/>
            </p:nvSpPr>
            <p:spPr>
              <a:xfrm>
                <a:off x="4053562" y="3810844"/>
                <a:ext cx="2195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grpSp>
          <p:nvGrpSpPr>
            <p:cNvPr id="2" name="Group 1">
              <a:extLst>
                <a:ext uri="{FF2B5EF4-FFF2-40B4-BE49-F238E27FC236}">
                  <a16:creationId xmlns:a16="http://schemas.microsoft.com/office/drawing/2014/main" id="{A1D6FC50-5ED7-B7FE-0CE9-BFB3946F2657}"/>
                </a:ext>
              </a:extLst>
            </p:cNvPr>
            <p:cNvGrpSpPr/>
            <p:nvPr/>
          </p:nvGrpSpPr>
          <p:grpSpPr>
            <a:xfrm>
              <a:off x="4945747" y="2700451"/>
              <a:ext cx="2909458" cy="832673"/>
              <a:chOff x="7035498" y="1712073"/>
              <a:chExt cx="1386512" cy="832673"/>
            </a:xfrm>
          </p:grpSpPr>
          <p:grpSp>
            <p:nvGrpSpPr>
              <p:cNvPr id="4" name="Group 3">
                <a:extLst>
                  <a:ext uri="{FF2B5EF4-FFF2-40B4-BE49-F238E27FC236}">
                    <a16:creationId xmlns:a16="http://schemas.microsoft.com/office/drawing/2014/main" id="{F9848CDC-5D92-1CE4-F694-FA20F60C5D34}"/>
                  </a:ext>
                </a:extLst>
              </p:cNvPr>
              <p:cNvGrpSpPr/>
              <p:nvPr/>
            </p:nvGrpSpPr>
            <p:grpSpPr>
              <a:xfrm>
                <a:off x="7035498" y="1745670"/>
                <a:ext cx="215151" cy="680449"/>
                <a:chOff x="7035498" y="1745670"/>
                <a:chExt cx="215151" cy="680449"/>
              </a:xfrm>
            </p:grpSpPr>
            <p:sp>
              <p:nvSpPr>
                <p:cNvPr id="16" name="Rectangle 15">
                  <a:extLst>
                    <a:ext uri="{FF2B5EF4-FFF2-40B4-BE49-F238E27FC236}">
                      <a16:creationId xmlns:a16="http://schemas.microsoft.com/office/drawing/2014/main" id="{997C30C2-9E06-6B4C-F17E-7C5CC2D11E4F}"/>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7">
                  <a:extLst>
                    <a:ext uri="{FF2B5EF4-FFF2-40B4-BE49-F238E27FC236}">
                      <a16:creationId xmlns:a16="http://schemas.microsoft.com/office/drawing/2014/main" id="{903B0993-3270-FEEF-C8F7-EEB20BDB052F}"/>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Rectangle 24">
                  <a:extLst>
                    <a:ext uri="{FF2B5EF4-FFF2-40B4-BE49-F238E27FC236}">
                      <a16:creationId xmlns:a16="http://schemas.microsoft.com/office/drawing/2014/main" id="{504B6017-516C-5F48-A579-92D74D176055}"/>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5" name="Content Placeholder 2">
                <a:extLst>
                  <a:ext uri="{FF2B5EF4-FFF2-40B4-BE49-F238E27FC236}">
                    <a16:creationId xmlns:a16="http://schemas.microsoft.com/office/drawing/2014/main" id="{ECAB758B-FFF4-B45E-CB17-54270DBCB581}"/>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(650; -</a:t>
                </a:r>
                <a:r>
                  <a:rPr lang="en-US" sz="1200" b="1" dirty="0"/>
                  <a:t>70%</a:t>
                </a:r>
                <a:r>
                  <a:rPr lang="en-US" sz="1200" dirty="0"/>
                  <a:t>)</a:t>
                </a:r>
              </a:p>
            </p:txBody>
          </p:sp>
          <p:sp>
            <p:nvSpPr>
              <p:cNvPr id="7" name="Content Placeholder 2">
                <a:extLst>
                  <a:ext uri="{FF2B5EF4-FFF2-40B4-BE49-F238E27FC236}">
                    <a16:creationId xmlns:a16="http://schemas.microsoft.com/office/drawing/2014/main" id="{53FC1970-0B0D-DEE7-D4B5-2BDD5AC96993}"/>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(1415; -</a:t>
                </a:r>
                <a:r>
                  <a:rPr lang="en-US" sz="1200" b="1" dirty="0"/>
                  <a:t>35%</a:t>
                </a:r>
                <a:r>
                  <a:rPr lang="en-US" sz="1200" dirty="0"/>
                  <a:t>)</a:t>
                </a:r>
              </a:p>
            </p:txBody>
          </p:sp>
          <p:sp>
            <p:nvSpPr>
              <p:cNvPr id="8" name="Content Placeholder 2">
                <a:extLst>
                  <a:ext uri="{FF2B5EF4-FFF2-40B4-BE49-F238E27FC236}">
                    <a16:creationId xmlns:a16="http://schemas.microsoft.com/office/drawing/2014/main" id="{4FDA6992-F8A6-3AE1-627B-734454DD22B7}"/>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(2130; </a:t>
                </a:r>
                <a:r>
                  <a:rPr lang="en-US" sz="1200" b="1" dirty="0"/>
                  <a:t>&lt; -5%</a:t>
                </a:r>
                <a:r>
                  <a:rPr lang="en-US" sz="1200" dirty="0"/>
                  <a:t>)</a:t>
                </a:r>
              </a:p>
            </p:txBody>
          </p:sp>
        </p:grpSp>
      </p:gr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852743" y="4544677"/>
            <a:ext cx="1330036" cy="557357"/>
          </a:xfrm>
        </p:spPr>
        <p:txBody>
          <a:bodyPr>
            <a:normAutofit fontScale="77500" lnSpcReduction="20000"/>
          </a:bodyPr>
          <a:lstStyle/>
          <a:p>
            <a:pPr marL="0" indent="0">
              <a:buNone/>
            </a:pPr>
            <a:r>
              <a:rPr lang="en-US" dirty="0"/>
              <a:t>Week 0-5</a:t>
            </a:r>
          </a:p>
        </p:txBody>
      </p:sp>
      <p:sp>
        <p:nvSpPr>
          <p:cNvPr id="12" name="Rectangle 11">
            <a:extLst>
              <a:ext uri="{FF2B5EF4-FFF2-40B4-BE49-F238E27FC236}">
                <a16:creationId xmlns:a16="http://schemas.microsoft.com/office/drawing/2014/main" id="{BDD8A290-7BA3-E52F-55A3-3A5A06EC0BF8}"/>
              </a:ext>
            </a:extLst>
          </p:cNvPr>
          <p:cNvSpPr/>
          <p:nvPr/>
        </p:nvSpPr>
        <p:spPr>
          <a:xfrm>
            <a:off x="2472883" y="1360967"/>
            <a:ext cx="45719" cy="39926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687A3E7D-D8D3-625F-515C-55793DE958D6}"/>
              </a:ext>
            </a:extLst>
          </p:cNvPr>
          <p:cNvSpPr>
            <a:spLocks noGrp="1"/>
          </p:cNvSpPr>
          <p:nvPr>
            <p:ph type="title"/>
          </p:nvPr>
        </p:nvSpPr>
        <p:spPr>
          <a:xfrm>
            <a:off x="6227014" y="446943"/>
            <a:ext cx="5859235" cy="5933998"/>
          </a:xfrm>
        </p:spPr>
        <p:txBody>
          <a:bodyPr>
            <a:noAutofit/>
          </a:bodyPr>
          <a:lstStyle/>
          <a:p>
            <a:r>
              <a:rPr lang="en-US" sz="2000" b="1" dirty="0"/>
              <a:t>Oysters in low salinity: </a:t>
            </a:r>
            <a:r>
              <a:rPr lang="en-US" sz="2000" dirty="0"/>
              <a:t>Net growth was lower in treatments where individuals were exposed to extreme and moderate reductions in TA. It appears that there is a positive relationship with TA, and that potentially both reduction levels were beyond a threshold condition, at which point, individuals are within an equilibrium physiologically with the surrounding corrosive conditions, presenting a similar curve of exceedance. The largest impact on the net effect occurred between week 0 and week 2, where individual incremental growth had a similar pattern to the net growth. This may suggest that organismal performance in response to reductions in TA may become elicited, earlier, with an additional stressor present (simultaneous reduction in S). Further, the effect of S and TA on growth was so strong in the first two weeks, that its effects propagate through to the overall net growth, suggesting that potential rapid pulses of low TA or high TA may propagate into overall net growth rates. Shorter time periods may be a beneficial way to elevate net growth in this case. I think it is also beneficial to note that all of the treatments did have net growth, which may be attributed to a maximal food availability of high protein algal diet.</a:t>
            </a:r>
          </a:p>
        </p:txBody>
      </p:sp>
    </p:spTree>
    <p:extLst>
      <p:ext uri="{BB962C8B-B14F-4D97-AF65-F5344CB8AC3E}">
        <p14:creationId xmlns:p14="http://schemas.microsoft.com/office/powerpoint/2010/main" val="1404897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AD22-AC99-424B-DD83-4DA3FC0A4509}"/>
              </a:ext>
            </a:extLst>
          </p:cNvPr>
          <p:cNvSpPr>
            <a:spLocks noGrp="1"/>
          </p:cNvSpPr>
          <p:nvPr>
            <p:ph type="title"/>
          </p:nvPr>
        </p:nvSpPr>
        <p:spPr/>
        <p:txBody>
          <a:bodyPr/>
          <a:lstStyle/>
          <a:p>
            <a:r>
              <a:rPr lang="en-US" dirty="0"/>
              <a:t>Comparison to </a:t>
            </a:r>
            <a:r>
              <a:rPr lang="en-US" dirty="0" err="1"/>
              <a:t>ch</a:t>
            </a:r>
            <a:r>
              <a:rPr lang="en-US" dirty="0"/>
              <a:t> 2 results for mussels</a:t>
            </a:r>
          </a:p>
        </p:txBody>
      </p:sp>
      <p:sp>
        <p:nvSpPr>
          <p:cNvPr id="3" name="Content Placeholder 2">
            <a:extLst>
              <a:ext uri="{FF2B5EF4-FFF2-40B4-BE49-F238E27FC236}">
                <a16:creationId xmlns:a16="http://schemas.microsoft.com/office/drawing/2014/main" id="{1C317DDE-8BA2-A6DF-F8C4-53154521D682}"/>
              </a:ext>
            </a:extLst>
          </p:cNvPr>
          <p:cNvSpPr>
            <a:spLocks noGrp="1"/>
          </p:cNvSpPr>
          <p:nvPr>
            <p:ph idx="1"/>
          </p:nvPr>
        </p:nvSpPr>
        <p:spPr>
          <a:xfrm>
            <a:off x="6002079" y="1706169"/>
            <a:ext cx="5858540" cy="4741390"/>
          </a:xfrm>
        </p:spPr>
        <p:txBody>
          <a:bodyPr>
            <a:normAutofit/>
          </a:bodyPr>
          <a:lstStyle/>
          <a:p>
            <a:pPr marL="0" indent="0">
              <a:buNone/>
            </a:pPr>
            <a:r>
              <a:rPr lang="en-US" dirty="0"/>
              <a:t>In mussels…we see that regardless of S, net calc increases with increasing TA… and that effect weakens as you reduce salinity. </a:t>
            </a:r>
          </a:p>
          <a:p>
            <a:pPr marL="0" indent="0">
              <a:buNone/>
            </a:pPr>
            <a:endParaRPr lang="en-US" dirty="0"/>
          </a:p>
          <a:p>
            <a:pPr marL="0" indent="0">
              <a:buNone/>
            </a:pPr>
            <a:r>
              <a:rPr lang="en-US" dirty="0"/>
              <a:t>In oysters, we see that in LOW S, over the short term (0-2 weeks), that higher TA has a positive effect on shell growth, and that over the entire experiment higher TA resulted in higher net growth.</a:t>
            </a:r>
          </a:p>
        </p:txBody>
      </p:sp>
      <p:grpSp>
        <p:nvGrpSpPr>
          <p:cNvPr id="6" name="Group 5">
            <a:extLst>
              <a:ext uri="{FF2B5EF4-FFF2-40B4-BE49-F238E27FC236}">
                <a16:creationId xmlns:a16="http://schemas.microsoft.com/office/drawing/2014/main" id="{5CD98288-8D21-A874-35F4-2B96FE6D94AB}"/>
              </a:ext>
            </a:extLst>
          </p:cNvPr>
          <p:cNvGrpSpPr/>
          <p:nvPr/>
        </p:nvGrpSpPr>
        <p:grpSpPr>
          <a:xfrm>
            <a:off x="403092" y="1446323"/>
            <a:ext cx="4950401" cy="4938528"/>
            <a:chOff x="477520" y="66040"/>
            <a:chExt cx="6710680" cy="6690360"/>
          </a:xfrm>
        </p:grpSpPr>
        <p:sp>
          <p:nvSpPr>
            <p:cNvPr id="7" name="Rectangle 6">
              <a:extLst>
                <a:ext uri="{FF2B5EF4-FFF2-40B4-BE49-F238E27FC236}">
                  <a16:creationId xmlns:a16="http://schemas.microsoft.com/office/drawing/2014/main" id="{DDF03F50-FBFD-60B5-640E-829604E7B5E7}"/>
                </a:ext>
              </a:extLst>
            </p:cNvPr>
            <p:cNvSpPr/>
            <p:nvPr/>
          </p:nvSpPr>
          <p:spPr>
            <a:xfrm>
              <a:off x="477520" y="66040"/>
              <a:ext cx="396240" cy="659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02CBE0-ACA8-5FFA-0921-CB652A309D6A}"/>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20777" r="13986" b="15658"/>
            <a:stretch/>
          </p:blipFill>
          <p:spPr>
            <a:xfrm>
              <a:off x="863600" y="3032760"/>
              <a:ext cx="4272280" cy="3027680"/>
            </a:xfrm>
            <a:prstGeom prst="rect">
              <a:avLst/>
            </a:prstGeom>
          </p:spPr>
        </p:pic>
        <p:pic>
          <p:nvPicPr>
            <p:cNvPr id="9" name="Picture 8">
              <a:extLst>
                <a:ext uri="{FF2B5EF4-FFF2-40B4-BE49-F238E27FC236}">
                  <a16:creationId xmlns:a16="http://schemas.microsoft.com/office/drawing/2014/main" id="{CE8098F0-CE95-FEB4-8A58-F91D53399610}"/>
                </a:ext>
              </a:extLst>
            </p:cNvPr>
            <p:cNvPicPr>
              <a:picLocks noChangeAspect="1"/>
            </p:cNvPicPr>
            <p:nvPr/>
          </p:nvPicPr>
          <p:blipFill rotWithShape="1">
            <a:blip r:embed="rId3">
              <a:extLst>
                <a:ext uri="{28A0092B-C50C-407E-A947-70E740481C1C}">
                  <a14:useLocalDpi xmlns:a14="http://schemas.microsoft.com/office/drawing/2010/main" val="0"/>
                </a:ext>
              </a:extLst>
            </a:blip>
            <a:srcRect l="17303" t="18695" r="13701" b="19021"/>
            <a:stretch/>
          </p:blipFill>
          <p:spPr>
            <a:xfrm>
              <a:off x="863600" y="66040"/>
              <a:ext cx="4272280" cy="2966720"/>
            </a:xfrm>
            <a:prstGeom prst="rect">
              <a:avLst/>
            </a:prstGeom>
          </p:spPr>
        </p:pic>
        <p:pic>
          <p:nvPicPr>
            <p:cNvPr id="10" name="Picture 9">
              <a:extLst>
                <a:ext uri="{FF2B5EF4-FFF2-40B4-BE49-F238E27FC236}">
                  <a16:creationId xmlns:a16="http://schemas.microsoft.com/office/drawing/2014/main" id="{3AD498C0-61F2-D29E-0763-DBD75E8FBA8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80020" r="13700" b="5369"/>
            <a:stretch/>
          </p:blipFill>
          <p:spPr>
            <a:xfrm>
              <a:off x="477520" y="6060440"/>
              <a:ext cx="4658360" cy="695960"/>
            </a:xfrm>
            <a:prstGeom prst="rect">
              <a:avLst/>
            </a:prstGeom>
          </p:spPr>
        </p:pic>
        <p:pic>
          <p:nvPicPr>
            <p:cNvPr id="11" name="Picture 10">
              <a:extLst>
                <a:ext uri="{FF2B5EF4-FFF2-40B4-BE49-F238E27FC236}">
                  <a16:creationId xmlns:a16="http://schemas.microsoft.com/office/drawing/2014/main" id="{B91DDC21-05A8-7D55-323D-DF45AD789AF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18695" r="82286" b="5369"/>
            <a:stretch/>
          </p:blipFill>
          <p:spPr>
            <a:xfrm>
              <a:off x="477520" y="1330960"/>
              <a:ext cx="411480" cy="3616960"/>
            </a:xfrm>
            <a:prstGeom prst="rect">
              <a:avLst/>
            </a:prstGeom>
          </p:spPr>
        </p:pic>
        <p:pic>
          <p:nvPicPr>
            <p:cNvPr id="12" name="Picture 11">
              <a:extLst>
                <a:ext uri="{FF2B5EF4-FFF2-40B4-BE49-F238E27FC236}">
                  <a16:creationId xmlns:a16="http://schemas.microsoft.com/office/drawing/2014/main" id="{C54B7E17-9FA9-8CB0-C99A-75D16CFC32C8}"/>
                </a:ext>
              </a:extLst>
            </p:cNvPr>
            <p:cNvPicPr>
              <a:picLocks noChangeAspect="1"/>
            </p:cNvPicPr>
            <p:nvPr/>
          </p:nvPicPr>
          <p:blipFill rotWithShape="1">
            <a:blip r:embed="rId4">
              <a:extLst>
                <a:ext uri="{28A0092B-C50C-407E-A947-70E740481C1C}">
                  <a14:useLocalDpi xmlns:a14="http://schemas.microsoft.com/office/drawing/2010/main" val="0"/>
                </a:ext>
              </a:extLst>
            </a:blip>
            <a:srcRect l="31940" t="24297" r="39096" b="37384"/>
            <a:stretch/>
          </p:blipFill>
          <p:spPr>
            <a:xfrm>
              <a:off x="5135880" y="4500880"/>
              <a:ext cx="2052320" cy="2255520"/>
            </a:xfrm>
            <a:prstGeom prst="rect">
              <a:avLst/>
            </a:prstGeom>
          </p:spPr>
        </p:pic>
      </p:grpSp>
    </p:spTree>
    <p:extLst>
      <p:ext uri="{BB962C8B-B14F-4D97-AF65-F5344CB8AC3E}">
        <p14:creationId xmlns:p14="http://schemas.microsoft.com/office/powerpoint/2010/main" val="2107859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26D9-314D-F57C-AF33-DE854F13432C}"/>
              </a:ext>
            </a:extLst>
          </p:cNvPr>
          <p:cNvSpPr>
            <a:spLocks noGrp="1"/>
          </p:cNvSpPr>
          <p:nvPr>
            <p:ph type="title"/>
          </p:nvPr>
        </p:nvSpPr>
        <p:spPr/>
        <p:txBody>
          <a:bodyPr/>
          <a:lstStyle/>
          <a:p>
            <a:r>
              <a:rPr lang="en-US" dirty="0"/>
              <a:t>Comparison thoughts and implications?</a:t>
            </a:r>
          </a:p>
        </p:txBody>
      </p:sp>
      <p:sp>
        <p:nvSpPr>
          <p:cNvPr id="3" name="Content Placeholder 2">
            <a:extLst>
              <a:ext uri="{FF2B5EF4-FFF2-40B4-BE49-F238E27FC236}">
                <a16:creationId xmlns:a16="http://schemas.microsoft.com/office/drawing/2014/main" id="{E67DBBF7-A454-F762-A2FB-EA8588CA2C36}"/>
              </a:ext>
            </a:extLst>
          </p:cNvPr>
          <p:cNvSpPr>
            <a:spLocks noGrp="1"/>
          </p:cNvSpPr>
          <p:nvPr>
            <p:ph idx="1"/>
          </p:nvPr>
        </p:nvSpPr>
        <p:spPr/>
        <p:txBody>
          <a:bodyPr>
            <a:normAutofit fontScale="92500"/>
          </a:bodyPr>
          <a:lstStyle/>
          <a:p>
            <a:r>
              <a:rPr lang="en-US" dirty="0"/>
              <a:t>Both mussels’ calcification rates responded positively to TA across S</a:t>
            </a:r>
          </a:p>
          <a:p>
            <a:r>
              <a:rPr lang="en-US" i="1" dirty="0"/>
              <a:t>Oysters grown in low S </a:t>
            </a:r>
            <a:r>
              <a:rPr lang="en-US" dirty="0"/>
              <a:t>showed a similar relationship, where decreasing TA reduced (both in the short-term incremental growth rate, and net growth)</a:t>
            </a:r>
          </a:p>
          <a:p>
            <a:pPr lvl="1"/>
            <a:r>
              <a:rPr lang="en-US" dirty="0"/>
              <a:t>Their growth declined with declining TA, however, it seems like once past the 35% reduction in TA, they showed similar growth rates in both low TA treatments</a:t>
            </a:r>
          </a:p>
          <a:p>
            <a:r>
              <a:rPr lang="en-US" dirty="0"/>
              <a:t>Oysters grown in high S instead showed a parabolic response to TA (after 5 weeks of growth), where growth increased in both elevated and severely reduced TA treatments</a:t>
            </a:r>
          </a:p>
          <a:p>
            <a:pPr lvl="1"/>
            <a:r>
              <a:rPr lang="en-US" dirty="0"/>
              <a:t>Initially, individuals did not respond to changes in TA and maintained similar growth rates, however, net growth shows a bimodal increase in growth at increased TA over ambient conc, and in conditions with extremely low TA.</a:t>
            </a:r>
          </a:p>
          <a:p>
            <a:pPr lvl="1"/>
            <a:endParaRPr lang="en-US" dirty="0"/>
          </a:p>
        </p:txBody>
      </p:sp>
    </p:spTree>
    <p:extLst>
      <p:ext uri="{BB962C8B-B14F-4D97-AF65-F5344CB8AC3E}">
        <p14:creationId xmlns:p14="http://schemas.microsoft.com/office/powerpoint/2010/main" val="577437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FD51-AEC6-948A-1AC3-296EF36CDF53}"/>
              </a:ext>
            </a:extLst>
          </p:cNvPr>
          <p:cNvSpPr>
            <a:spLocks noGrp="1"/>
          </p:cNvSpPr>
          <p:nvPr>
            <p:ph type="title"/>
          </p:nvPr>
        </p:nvSpPr>
        <p:spPr>
          <a:xfrm>
            <a:off x="838200" y="-173961"/>
            <a:ext cx="10515600" cy="1325563"/>
          </a:xfrm>
        </p:spPr>
        <p:txBody>
          <a:bodyPr/>
          <a:lstStyle/>
          <a:p>
            <a:r>
              <a:rPr lang="en-US" dirty="0"/>
              <a:t>Treatments and sample sizes</a:t>
            </a:r>
          </a:p>
        </p:txBody>
      </p:sp>
      <p:sp>
        <p:nvSpPr>
          <p:cNvPr id="3" name="Content Placeholder 2">
            <a:extLst>
              <a:ext uri="{FF2B5EF4-FFF2-40B4-BE49-F238E27FC236}">
                <a16:creationId xmlns:a16="http://schemas.microsoft.com/office/drawing/2014/main" id="{E94ED2BF-0851-733A-2D4B-374D2F10DCD6}"/>
              </a:ext>
            </a:extLst>
          </p:cNvPr>
          <p:cNvSpPr>
            <a:spLocks noGrp="1"/>
          </p:cNvSpPr>
          <p:nvPr>
            <p:ph idx="1"/>
          </p:nvPr>
        </p:nvSpPr>
        <p:spPr>
          <a:xfrm>
            <a:off x="7124287" y="765424"/>
            <a:ext cx="4736936" cy="5734090"/>
          </a:xfrm>
        </p:spPr>
        <p:txBody>
          <a:bodyPr>
            <a:normAutofit fontScale="92500" lnSpcReduction="20000"/>
          </a:bodyPr>
          <a:lstStyle/>
          <a:p>
            <a:pPr>
              <a:buFontTx/>
              <a:buChar char="-"/>
            </a:pPr>
            <a:r>
              <a:rPr lang="en-US" dirty="0"/>
              <a:t>Red (low S) and Black (</a:t>
            </a:r>
            <a:r>
              <a:rPr lang="en-US" dirty="0" err="1"/>
              <a:t>amb</a:t>
            </a:r>
            <a:r>
              <a:rPr lang="en-US" dirty="0"/>
              <a:t> S)</a:t>
            </a:r>
          </a:p>
          <a:p>
            <a:pPr>
              <a:buFontTx/>
              <a:buChar char="-"/>
            </a:pPr>
            <a:r>
              <a:rPr lang="en-US" dirty="0"/>
              <a:t>Treatments for measured TA vs targets do not necessarily overlap for all bins; if we run the data as a regression does it make more sense to look at each treatment separately? </a:t>
            </a:r>
          </a:p>
          <a:p>
            <a:pPr lvl="1">
              <a:buFontTx/>
              <a:buChar char="-"/>
            </a:pPr>
            <a:r>
              <a:rPr lang="en-US" dirty="0"/>
              <a:t>If we do this, we are not able to compare the effect of S and TA, but are able to demonstrate the effect of TA at both high S and low S</a:t>
            </a:r>
          </a:p>
          <a:p>
            <a:pPr lvl="1">
              <a:buFontTx/>
              <a:buChar char="-"/>
            </a:pPr>
            <a:endParaRPr lang="en-US" dirty="0"/>
          </a:p>
          <a:p>
            <a:pPr>
              <a:buFontTx/>
              <a:buChar char="-"/>
            </a:pPr>
            <a:r>
              <a:rPr lang="en-US" dirty="0"/>
              <a:t>For each of the colors, there are two treatment basins that were used; within each basin, there are between 35-45 individuals (some died/fell off/</a:t>
            </a:r>
            <a:r>
              <a:rPr lang="en-US" dirty="0" err="1"/>
              <a:t>etc</a:t>
            </a:r>
            <a:r>
              <a:rPr lang="en-US" dirty="0"/>
              <a:t> and so have been removed)</a:t>
            </a:r>
          </a:p>
          <a:p>
            <a:pPr>
              <a:buFontTx/>
              <a:buChar char="-"/>
            </a:pPr>
            <a:endParaRPr lang="en-US" dirty="0"/>
          </a:p>
        </p:txBody>
      </p:sp>
      <p:grpSp>
        <p:nvGrpSpPr>
          <p:cNvPr id="7" name="Group 6">
            <a:extLst>
              <a:ext uri="{FF2B5EF4-FFF2-40B4-BE49-F238E27FC236}">
                <a16:creationId xmlns:a16="http://schemas.microsoft.com/office/drawing/2014/main" id="{3417C6D2-A577-E6FA-071F-8BB949A0F46A}"/>
              </a:ext>
            </a:extLst>
          </p:cNvPr>
          <p:cNvGrpSpPr/>
          <p:nvPr/>
        </p:nvGrpSpPr>
        <p:grpSpPr>
          <a:xfrm>
            <a:off x="157165" y="670417"/>
            <a:ext cx="6885079" cy="6098873"/>
            <a:chOff x="157165" y="670417"/>
            <a:chExt cx="6885079" cy="6098873"/>
          </a:xfrm>
        </p:grpSpPr>
        <p:pic>
          <p:nvPicPr>
            <p:cNvPr id="5" name="Picture 4">
              <a:extLst>
                <a:ext uri="{FF2B5EF4-FFF2-40B4-BE49-F238E27FC236}">
                  <a16:creationId xmlns:a16="http://schemas.microsoft.com/office/drawing/2014/main" id="{1431AB4D-3B25-3174-1DB4-4A6A700A0974}"/>
                </a:ext>
              </a:extLst>
            </p:cNvPr>
            <p:cNvPicPr>
              <a:picLocks noChangeAspect="1"/>
            </p:cNvPicPr>
            <p:nvPr/>
          </p:nvPicPr>
          <p:blipFill rotWithShape="1">
            <a:blip r:embed="rId2"/>
            <a:srcRect t="17313" r="7234" b="3980"/>
            <a:stretch/>
          </p:blipFill>
          <p:spPr>
            <a:xfrm>
              <a:off x="157165" y="670417"/>
              <a:ext cx="6885079" cy="6098873"/>
            </a:xfrm>
            <a:prstGeom prst="rect">
              <a:avLst/>
            </a:prstGeom>
          </p:spPr>
        </p:pic>
        <p:sp>
          <p:nvSpPr>
            <p:cNvPr id="6" name="Rectangle 5">
              <a:extLst>
                <a:ext uri="{FF2B5EF4-FFF2-40B4-BE49-F238E27FC236}">
                  <a16:creationId xmlns:a16="http://schemas.microsoft.com/office/drawing/2014/main" id="{49E8FA8E-AAF9-4011-EF39-8FE199659144}"/>
                </a:ext>
              </a:extLst>
            </p:cNvPr>
            <p:cNvSpPr/>
            <p:nvPr/>
          </p:nvSpPr>
          <p:spPr>
            <a:xfrm>
              <a:off x="1775217" y="2026693"/>
              <a:ext cx="184245"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4964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err="1"/>
              <a:t>Amb</a:t>
            </a:r>
            <a:r>
              <a:rPr lang="en-US" dirty="0"/>
              <a:t> S; 1 - week 2 growth/day</a:t>
            </a:r>
          </a:p>
        </p:txBody>
      </p:sp>
      <p:pic>
        <p:nvPicPr>
          <p:cNvPr id="6" name="Picture 5">
            <a:extLst>
              <a:ext uri="{FF2B5EF4-FFF2-40B4-BE49-F238E27FC236}">
                <a16:creationId xmlns:a16="http://schemas.microsoft.com/office/drawing/2014/main" id="{5BEE8393-4926-5394-8814-D70B910B9DDF}"/>
              </a:ext>
            </a:extLst>
          </p:cNvPr>
          <p:cNvPicPr>
            <a:picLocks noChangeAspect="1"/>
          </p:cNvPicPr>
          <p:nvPr/>
        </p:nvPicPr>
        <p:blipFill>
          <a:blip r:embed="rId2"/>
          <a:stretch>
            <a:fillRect/>
          </a:stretch>
        </p:blipFill>
        <p:spPr>
          <a:xfrm>
            <a:off x="495777" y="1544782"/>
            <a:ext cx="7987477" cy="5008418"/>
          </a:xfrm>
          <a:prstGeom prst="rect">
            <a:avLst/>
          </a:prstGeom>
        </p:spPr>
      </p:pic>
      <p:sp>
        <p:nvSpPr>
          <p:cNvPr id="7" name="Title 1">
            <a:extLst>
              <a:ext uri="{FF2B5EF4-FFF2-40B4-BE49-F238E27FC236}">
                <a16:creationId xmlns:a16="http://schemas.microsoft.com/office/drawing/2014/main" id="{D9771760-B139-B789-5525-7D6640C4C261}"/>
              </a:ext>
            </a:extLst>
          </p:cNvPr>
          <p:cNvSpPr txBox="1">
            <a:spLocks/>
          </p:cNvSpPr>
          <p:nvPr/>
        </p:nvSpPr>
        <p:spPr>
          <a:xfrm>
            <a:off x="4558146"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all drivers.</a:t>
            </a:r>
          </a:p>
        </p:txBody>
      </p:sp>
    </p:spTree>
    <p:extLst>
      <p:ext uri="{BB962C8B-B14F-4D97-AF65-F5344CB8AC3E}">
        <p14:creationId xmlns:p14="http://schemas.microsoft.com/office/powerpoint/2010/main" val="26576142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err="1"/>
              <a:t>Amb</a:t>
            </a:r>
            <a:r>
              <a:rPr lang="en-US" dirty="0"/>
              <a:t> S; 4 - week 5 growth/day</a:t>
            </a:r>
          </a:p>
        </p:txBody>
      </p:sp>
      <p:pic>
        <p:nvPicPr>
          <p:cNvPr id="4" name="Picture 3">
            <a:extLst>
              <a:ext uri="{FF2B5EF4-FFF2-40B4-BE49-F238E27FC236}">
                <a16:creationId xmlns:a16="http://schemas.microsoft.com/office/drawing/2014/main" id="{02B24F40-1786-7374-29BC-4C126B63FAD0}"/>
              </a:ext>
            </a:extLst>
          </p:cNvPr>
          <p:cNvPicPr>
            <a:picLocks noChangeAspect="1"/>
          </p:cNvPicPr>
          <p:nvPr/>
        </p:nvPicPr>
        <p:blipFill>
          <a:blip r:embed="rId2"/>
          <a:stretch>
            <a:fillRect/>
          </a:stretch>
        </p:blipFill>
        <p:spPr>
          <a:xfrm>
            <a:off x="627395" y="1690688"/>
            <a:ext cx="8240883" cy="5167312"/>
          </a:xfrm>
          <a:prstGeom prst="rect">
            <a:avLst/>
          </a:prstGeom>
        </p:spPr>
      </p:pic>
      <p:sp>
        <p:nvSpPr>
          <p:cNvPr id="5" name="Title 1">
            <a:extLst>
              <a:ext uri="{FF2B5EF4-FFF2-40B4-BE49-F238E27FC236}">
                <a16:creationId xmlns:a16="http://schemas.microsoft.com/office/drawing/2014/main" id="{3C3D36D8-589C-81CE-A648-5D3F167DC20E}"/>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 effect of any drivers.</a:t>
            </a:r>
          </a:p>
        </p:txBody>
      </p:sp>
    </p:spTree>
    <p:extLst>
      <p:ext uri="{BB962C8B-B14F-4D97-AF65-F5344CB8AC3E}">
        <p14:creationId xmlns:p14="http://schemas.microsoft.com/office/powerpoint/2010/main" val="4142033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normAutofit/>
          </a:bodyPr>
          <a:lstStyle/>
          <a:p>
            <a:pPr algn="l"/>
            <a:r>
              <a:rPr lang="en-US" dirty="0"/>
              <a:t>Effect of TA in low salinity</a:t>
            </a:r>
          </a:p>
        </p:txBody>
      </p:sp>
      <p:sp>
        <p:nvSpPr>
          <p:cNvPr id="7" name="Subtitle 2">
            <a:extLst>
              <a:ext uri="{FF2B5EF4-FFF2-40B4-BE49-F238E27FC236}">
                <a16:creationId xmlns:a16="http://schemas.microsoft.com/office/drawing/2014/main" id="{EE196381-46D6-8A55-CCFA-EF5FC18581C6}"/>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13" name="Group 12">
            <a:extLst>
              <a:ext uri="{FF2B5EF4-FFF2-40B4-BE49-F238E27FC236}">
                <a16:creationId xmlns:a16="http://schemas.microsoft.com/office/drawing/2014/main" id="{CDCAB79E-6804-7088-47B1-AAF7B3E637FC}"/>
              </a:ext>
            </a:extLst>
          </p:cNvPr>
          <p:cNvGrpSpPr/>
          <p:nvPr/>
        </p:nvGrpSpPr>
        <p:grpSpPr>
          <a:xfrm>
            <a:off x="130628" y="955850"/>
            <a:ext cx="8930295" cy="4468806"/>
            <a:chOff x="514100" y="1283501"/>
            <a:chExt cx="8930295" cy="4468806"/>
          </a:xfrm>
        </p:grpSpPr>
        <p:pic>
          <p:nvPicPr>
            <p:cNvPr id="4" name="Picture 3">
              <a:extLst>
                <a:ext uri="{FF2B5EF4-FFF2-40B4-BE49-F238E27FC236}">
                  <a16:creationId xmlns:a16="http://schemas.microsoft.com/office/drawing/2014/main" id="{E4E10802-FB6D-B245-422A-FA5215951531}"/>
                </a:ext>
              </a:extLst>
            </p:cNvPr>
            <p:cNvPicPr>
              <a:picLocks noChangeAspect="1"/>
            </p:cNvPicPr>
            <p:nvPr/>
          </p:nvPicPr>
          <p:blipFill rotWithShape="1">
            <a:blip r:embed="rId2">
              <a:extLst>
                <a:ext uri="{28A0092B-C50C-407E-A947-70E740481C1C}">
                  <a14:useLocalDpi xmlns:a14="http://schemas.microsoft.com/office/drawing/2010/main" val="0"/>
                </a:ext>
              </a:extLst>
            </a:blip>
            <a:srcRect l="2118" t="14645" r="8395"/>
            <a:stretch/>
          </p:blipFill>
          <p:spPr bwMode="auto">
            <a:xfrm>
              <a:off x="514100" y="1300843"/>
              <a:ext cx="4825343" cy="4451464"/>
            </a:xfrm>
            <a:prstGeom prst="rect">
              <a:avLst/>
            </a:prstGeom>
            <a:noFill/>
            <a:ln>
              <a:noFill/>
            </a:ln>
            <a:extLst>
              <a:ext uri="{53640926-AAD7-44D8-BBD7-CCE9431645EC}">
                <a14:shadowObscured xmlns:a14="http://schemas.microsoft.com/office/drawing/2010/main"/>
              </a:ext>
            </a:extLst>
          </p:spPr>
        </p:pic>
        <p:grpSp>
          <p:nvGrpSpPr>
            <p:cNvPr id="9" name="Group 8">
              <a:extLst>
                <a:ext uri="{FF2B5EF4-FFF2-40B4-BE49-F238E27FC236}">
                  <a16:creationId xmlns:a16="http://schemas.microsoft.com/office/drawing/2014/main" id="{5BE93585-0EA2-B9C0-2DFC-8C4EDD00A29B}"/>
                </a:ext>
              </a:extLst>
            </p:cNvPr>
            <p:cNvGrpSpPr/>
            <p:nvPr/>
          </p:nvGrpSpPr>
          <p:grpSpPr>
            <a:xfrm>
              <a:off x="5372094" y="1283501"/>
              <a:ext cx="4072301" cy="4457920"/>
              <a:chOff x="-43549" y="1289957"/>
              <a:chExt cx="4072301" cy="4457920"/>
            </a:xfrm>
          </p:grpSpPr>
          <p:pic>
            <p:nvPicPr>
              <p:cNvPr id="10" name="Picture 9">
                <a:extLst>
                  <a:ext uri="{FF2B5EF4-FFF2-40B4-BE49-F238E27FC236}">
                    <a16:creationId xmlns:a16="http://schemas.microsoft.com/office/drawing/2014/main" id="{26F1B9DD-38F1-4A50-F86B-CBE47E22D785}"/>
                  </a:ext>
                </a:extLst>
              </p:cNvPr>
              <p:cNvPicPr>
                <a:picLocks noChangeAspect="1"/>
              </p:cNvPicPr>
              <p:nvPr/>
            </p:nvPicPr>
            <p:blipFill rotWithShape="1">
              <a:blip r:embed="rId3">
                <a:extLst>
                  <a:ext uri="{28A0092B-C50C-407E-A947-70E740481C1C}">
                    <a14:useLocalDpi xmlns:a14="http://schemas.microsoft.com/office/drawing/2010/main" val="0"/>
                  </a:ext>
                </a:extLst>
              </a:blip>
              <a:srcRect l="16770" t="14372" r="8746"/>
              <a:stretch/>
            </p:blipFill>
            <p:spPr bwMode="auto">
              <a:xfrm>
                <a:off x="-43549" y="1289957"/>
                <a:ext cx="4072301" cy="4457920"/>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E3EC5A6C-9035-340F-F665-9AE61DA2A86E}"/>
                  </a:ext>
                </a:extLst>
              </p:cNvPr>
              <p:cNvSpPr/>
              <p:nvPr/>
            </p:nvSpPr>
            <p:spPr>
              <a:xfrm>
                <a:off x="604157" y="1932214"/>
                <a:ext cx="1583872" cy="767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4C5948-C133-9D0C-9400-AF761F0DBFBA}"/>
                  </a:ext>
                </a:extLst>
              </p:cNvPr>
              <p:cNvSpPr/>
              <p:nvPr/>
            </p:nvSpPr>
            <p:spPr>
              <a:xfrm>
                <a:off x="1992601" y="1375601"/>
                <a:ext cx="1583872" cy="767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extBox 4">
            <a:extLst>
              <a:ext uri="{FF2B5EF4-FFF2-40B4-BE49-F238E27FC236}">
                <a16:creationId xmlns:a16="http://schemas.microsoft.com/office/drawing/2014/main" id="{DB799787-44B0-B015-584D-F2D0E491D5F8}"/>
              </a:ext>
            </a:extLst>
          </p:cNvPr>
          <p:cNvSpPr txBox="1"/>
          <p:nvPr/>
        </p:nvSpPr>
        <p:spPr>
          <a:xfrm>
            <a:off x="6578804" y="5729245"/>
            <a:ext cx="6158592" cy="2308324"/>
          </a:xfrm>
          <a:prstGeom prst="rect">
            <a:avLst/>
          </a:prstGeom>
          <a:noFill/>
        </p:spPr>
        <p:txBody>
          <a:bodyPr wrap="square">
            <a:spAutoFit/>
          </a:bodyPr>
          <a:lstStyle/>
          <a:p>
            <a:r>
              <a:rPr lang="en-US" dirty="0"/>
              <a:t>In contrast to survival, pH (</a:t>
            </a:r>
            <a:r>
              <a:rPr lang="en-US" dirty="0" err="1"/>
              <a:t>pHT</a:t>
            </a:r>
            <a:r>
              <a:rPr lang="en-US" dirty="0"/>
              <a:t> = 7.212 ± 0.004) had a negative effect on length-based shell growth rates of juvenile C. virginica (p &lt; 0.05; 3-way ANOVA; Table 1, Fig. 5B; Table S16). While shell growth rates among normocapnic pH treatments ranged from 0.005 to 0.02 mm d−1, rates were </a:t>
            </a:r>
            <a:r>
              <a:rPr lang="en-US" dirty="0" err="1"/>
              <a:t>signif</a:t>
            </a:r>
            <a:r>
              <a:rPr lang="en-US" dirty="0"/>
              <a:t> </a:t>
            </a:r>
            <a:r>
              <a:rPr lang="en-US" dirty="0" err="1"/>
              <a:t>icantly</a:t>
            </a:r>
            <a:r>
              <a:rPr lang="en-US" dirty="0"/>
              <a:t> re du </a:t>
            </a:r>
            <a:r>
              <a:rPr lang="en-US" dirty="0" err="1"/>
              <a:t>ced</a:t>
            </a:r>
            <a:r>
              <a:rPr lang="en-US" dirty="0"/>
              <a:t> under low pH conditions, with </a:t>
            </a:r>
            <a:r>
              <a:rPr lang="en-US" dirty="0" err="1"/>
              <a:t>indi</a:t>
            </a:r>
            <a:r>
              <a:rPr lang="en-US" dirty="0"/>
              <a:t> </a:t>
            </a:r>
            <a:r>
              <a:rPr lang="en-US" dirty="0" err="1"/>
              <a:t>viduals</a:t>
            </a:r>
            <a:r>
              <a:rPr lang="en-US" dirty="0"/>
              <a:t> at 31°C under low pH and individuals at 24°C under low pH and low DO displaying no shell based growth during the entire 4 </a:t>
            </a:r>
            <a:r>
              <a:rPr lang="en-US" dirty="0" err="1"/>
              <a:t>wk</a:t>
            </a:r>
            <a:r>
              <a:rPr lang="en-US" dirty="0"/>
              <a:t> experiment (Fig. 5B).</a:t>
            </a:r>
          </a:p>
        </p:txBody>
      </p:sp>
      <p:sp>
        <p:nvSpPr>
          <p:cNvPr id="3" name="TextBox 2">
            <a:extLst>
              <a:ext uri="{FF2B5EF4-FFF2-40B4-BE49-F238E27FC236}">
                <a16:creationId xmlns:a16="http://schemas.microsoft.com/office/drawing/2014/main" id="{86EF98A9-2A28-7A78-96CF-F934C892FBF4}"/>
              </a:ext>
            </a:extLst>
          </p:cNvPr>
          <p:cNvSpPr txBox="1"/>
          <p:nvPr/>
        </p:nvSpPr>
        <p:spPr>
          <a:xfrm>
            <a:off x="5266712" y="1298002"/>
            <a:ext cx="2933700" cy="923330"/>
          </a:xfrm>
          <a:prstGeom prst="rect">
            <a:avLst/>
          </a:prstGeom>
          <a:noFill/>
        </p:spPr>
        <p:txBody>
          <a:bodyPr wrap="square" rtlCol="0">
            <a:spAutoFit/>
          </a:bodyPr>
          <a:lstStyle/>
          <a:p>
            <a:r>
              <a:rPr lang="en-US" dirty="0"/>
              <a:t>The low TA treatment had med Om less than one; the other were over 1</a:t>
            </a:r>
          </a:p>
        </p:txBody>
      </p:sp>
      <p:sp>
        <p:nvSpPr>
          <p:cNvPr id="6" name="TextBox 5">
            <a:extLst>
              <a:ext uri="{FF2B5EF4-FFF2-40B4-BE49-F238E27FC236}">
                <a16:creationId xmlns:a16="http://schemas.microsoft.com/office/drawing/2014/main" id="{9BD71E73-5DC0-CF39-4DB2-EF3CF6B9A982}"/>
              </a:ext>
            </a:extLst>
          </p:cNvPr>
          <p:cNvSpPr txBox="1"/>
          <p:nvPr/>
        </p:nvSpPr>
        <p:spPr>
          <a:xfrm>
            <a:off x="1036847" y="1014962"/>
            <a:ext cx="2933700" cy="923330"/>
          </a:xfrm>
          <a:prstGeom prst="rect">
            <a:avLst/>
          </a:prstGeom>
          <a:noFill/>
        </p:spPr>
        <p:txBody>
          <a:bodyPr wrap="square" rtlCol="0">
            <a:spAutoFit/>
          </a:bodyPr>
          <a:lstStyle/>
          <a:p>
            <a:r>
              <a:rPr lang="en-US" dirty="0"/>
              <a:t>The low TA treatment had med Om less than one and the middle at Om just over 1. </a:t>
            </a:r>
          </a:p>
        </p:txBody>
      </p:sp>
      <p:sp>
        <p:nvSpPr>
          <p:cNvPr id="14" name="TextBox 13">
            <a:extLst>
              <a:ext uri="{FF2B5EF4-FFF2-40B4-BE49-F238E27FC236}">
                <a16:creationId xmlns:a16="http://schemas.microsoft.com/office/drawing/2014/main" id="{72CD8C2D-F79F-EFF2-6D96-28F6BAF49699}"/>
              </a:ext>
            </a:extLst>
          </p:cNvPr>
          <p:cNvSpPr txBox="1"/>
          <p:nvPr/>
        </p:nvSpPr>
        <p:spPr>
          <a:xfrm>
            <a:off x="5728607" y="56288"/>
            <a:ext cx="6449786" cy="1200329"/>
          </a:xfrm>
          <a:prstGeom prst="rect">
            <a:avLst/>
          </a:prstGeom>
          <a:noFill/>
        </p:spPr>
        <p:txBody>
          <a:bodyPr wrap="square">
            <a:spAutoFit/>
          </a:bodyPr>
          <a:lstStyle/>
          <a:p>
            <a:r>
              <a:rPr lang="en-US" dirty="0"/>
              <a:t>#Shell </a:t>
            </a:r>
            <a:r>
              <a:rPr lang="en-US" dirty="0" err="1"/>
              <a:t>wt</a:t>
            </a:r>
            <a:r>
              <a:rPr lang="en-US" dirty="0"/>
              <a:t> both went up about 0.2 g per unit increase in SA mm2...it was a little higher but still similar to control. This means that treatments did not change how the oysters were growing (lateral vs thickness vs upward dome).</a:t>
            </a:r>
          </a:p>
        </p:txBody>
      </p:sp>
      <p:sp>
        <p:nvSpPr>
          <p:cNvPr id="15" name="TextBox 14">
            <a:extLst>
              <a:ext uri="{FF2B5EF4-FFF2-40B4-BE49-F238E27FC236}">
                <a16:creationId xmlns:a16="http://schemas.microsoft.com/office/drawing/2014/main" id="{03D92373-96F6-044D-E279-7FBD2C6CE915}"/>
              </a:ext>
            </a:extLst>
          </p:cNvPr>
          <p:cNvSpPr txBox="1"/>
          <p:nvPr/>
        </p:nvSpPr>
        <p:spPr>
          <a:xfrm>
            <a:off x="87457" y="5933656"/>
            <a:ext cx="6449786" cy="923330"/>
          </a:xfrm>
          <a:prstGeom prst="rect">
            <a:avLst/>
          </a:prstGeom>
          <a:noFill/>
        </p:spPr>
        <p:txBody>
          <a:bodyPr wrap="square">
            <a:spAutoFit/>
          </a:bodyPr>
          <a:lstStyle/>
          <a:p>
            <a:r>
              <a:rPr lang="en-US" dirty="0"/>
              <a:t>Gut weight was higher than in controls pre and post in all treatments (sufficiently fed), but did not differ based on TA or S treatment (suggests no change to X ability)</a:t>
            </a:r>
          </a:p>
        </p:txBody>
      </p:sp>
      <p:sp>
        <p:nvSpPr>
          <p:cNvPr id="16" name="TextBox 15">
            <a:extLst>
              <a:ext uri="{FF2B5EF4-FFF2-40B4-BE49-F238E27FC236}">
                <a16:creationId xmlns:a16="http://schemas.microsoft.com/office/drawing/2014/main" id="{C8EBCBA6-9EB4-F796-1D27-0AF6DE708DB5}"/>
              </a:ext>
            </a:extLst>
          </p:cNvPr>
          <p:cNvSpPr txBox="1"/>
          <p:nvPr/>
        </p:nvSpPr>
        <p:spPr>
          <a:xfrm>
            <a:off x="6991869" y="3919738"/>
            <a:ext cx="6449786" cy="1200329"/>
          </a:xfrm>
          <a:prstGeom prst="rect">
            <a:avLst/>
          </a:prstGeom>
          <a:noFill/>
        </p:spPr>
        <p:txBody>
          <a:bodyPr wrap="square">
            <a:spAutoFit/>
          </a:bodyPr>
          <a:lstStyle/>
          <a:p>
            <a:r>
              <a:rPr lang="en-US" dirty="0"/>
              <a:t>The variability in net surface area growth rate within alkalinity treatments was lowest in the treatments closest to ambient conditions, and equally larger in both high and low TA conditions, in ambient S. </a:t>
            </a:r>
          </a:p>
        </p:txBody>
      </p:sp>
    </p:spTree>
    <p:extLst>
      <p:ext uri="{BB962C8B-B14F-4D97-AF65-F5344CB8AC3E}">
        <p14:creationId xmlns:p14="http://schemas.microsoft.com/office/powerpoint/2010/main" val="565658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normAutofit/>
          </a:bodyPr>
          <a:lstStyle/>
          <a:p>
            <a:r>
              <a:rPr lang="en-US" dirty="0" err="1"/>
              <a:t>Amb</a:t>
            </a:r>
            <a:r>
              <a:rPr lang="en-US" dirty="0"/>
              <a:t> S; Find the week that the effect disappears</a:t>
            </a:r>
          </a:p>
        </p:txBody>
      </p:sp>
      <p:sp>
        <p:nvSpPr>
          <p:cNvPr id="5" name="Title 1">
            <a:extLst>
              <a:ext uri="{FF2B5EF4-FFF2-40B4-BE49-F238E27FC236}">
                <a16:creationId xmlns:a16="http://schemas.microsoft.com/office/drawing/2014/main" id="{3C3D36D8-589C-81CE-A648-5D3F167DC20E}"/>
              </a:ext>
            </a:extLst>
          </p:cNvPr>
          <p:cNvSpPr txBox="1">
            <a:spLocks/>
          </p:cNvSpPr>
          <p:nvPr/>
        </p:nvSpPr>
        <p:spPr>
          <a:xfrm>
            <a:off x="1745674" y="2678835"/>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All of the drivers until </a:t>
            </a:r>
            <a:r>
              <a:rPr lang="en-US" dirty="0" err="1"/>
              <a:t>dps</a:t>
            </a:r>
            <a:r>
              <a:rPr lang="en-US" dirty="0"/>
              <a:t> = 36*</a:t>
            </a:r>
          </a:p>
        </p:txBody>
      </p:sp>
    </p:spTree>
    <p:extLst>
      <p:ext uri="{BB962C8B-B14F-4D97-AF65-F5344CB8AC3E}">
        <p14:creationId xmlns:p14="http://schemas.microsoft.com/office/powerpoint/2010/main" val="792341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a:t>Low S; 1 - week 2 growth/day</a:t>
            </a:r>
          </a:p>
        </p:txBody>
      </p:sp>
      <p:sp>
        <p:nvSpPr>
          <p:cNvPr id="3" name="Title 1">
            <a:extLst>
              <a:ext uri="{FF2B5EF4-FFF2-40B4-BE49-F238E27FC236}">
                <a16:creationId xmlns:a16="http://schemas.microsoft.com/office/drawing/2014/main" id="{75AA70E0-8940-CBDD-12AA-9A9839CA8C3F}"/>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all drivers</a:t>
            </a:r>
          </a:p>
        </p:txBody>
      </p:sp>
      <p:pic>
        <p:nvPicPr>
          <p:cNvPr id="5" name="Picture 4">
            <a:extLst>
              <a:ext uri="{FF2B5EF4-FFF2-40B4-BE49-F238E27FC236}">
                <a16:creationId xmlns:a16="http://schemas.microsoft.com/office/drawing/2014/main" id="{0F00DE64-6E9E-6523-8A01-F20EA228E87D}"/>
              </a:ext>
            </a:extLst>
          </p:cNvPr>
          <p:cNvPicPr>
            <a:picLocks noChangeAspect="1"/>
          </p:cNvPicPr>
          <p:nvPr/>
        </p:nvPicPr>
        <p:blipFill>
          <a:blip r:embed="rId2"/>
          <a:stretch>
            <a:fillRect/>
          </a:stretch>
        </p:blipFill>
        <p:spPr>
          <a:xfrm>
            <a:off x="627395" y="2442994"/>
            <a:ext cx="7041096" cy="4415005"/>
          </a:xfrm>
          <a:prstGeom prst="rect">
            <a:avLst/>
          </a:prstGeom>
        </p:spPr>
      </p:pic>
    </p:spTree>
    <p:extLst>
      <p:ext uri="{BB962C8B-B14F-4D97-AF65-F5344CB8AC3E}">
        <p14:creationId xmlns:p14="http://schemas.microsoft.com/office/powerpoint/2010/main" val="3039433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a:t>Low S; 4 - week 5 growth/day</a:t>
            </a:r>
          </a:p>
        </p:txBody>
      </p:sp>
      <p:sp>
        <p:nvSpPr>
          <p:cNvPr id="3" name="Title 1">
            <a:extLst>
              <a:ext uri="{FF2B5EF4-FFF2-40B4-BE49-F238E27FC236}">
                <a16:creationId xmlns:a16="http://schemas.microsoft.com/office/drawing/2014/main" id="{D2C72B9A-59E7-6358-F6E4-23B6ABE8D094}"/>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 effect of any drivers.</a:t>
            </a:r>
          </a:p>
        </p:txBody>
      </p:sp>
      <p:pic>
        <p:nvPicPr>
          <p:cNvPr id="5" name="Picture 4">
            <a:extLst>
              <a:ext uri="{FF2B5EF4-FFF2-40B4-BE49-F238E27FC236}">
                <a16:creationId xmlns:a16="http://schemas.microsoft.com/office/drawing/2014/main" id="{D0AFC761-6969-2AAD-C0B7-861F88CD0EE5}"/>
              </a:ext>
            </a:extLst>
          </p:cNvPr>
          <p:cNvPicPr>
            <a:picLocks noChangeAspect="1"/>
          </p:cNvPicPr>
          <p:nvPr/>
        </p:nvPicPr>
        <p:blipFill>
          <a:blip r:embed="rId2"/>
          <a:stretch>
            <a:fillRect/>
          </a:stretch>
        </p:blipFill>
        <p:spPr>
          <a:xfrm>
            <a:off x="627394" y="2134841"/>
            <a:ext cx="7532543" cy="4723159"/>
          </a:xfrm>
          <a:prstGeom prst="rect">
            <a:avLst/>
          </a:prstGeom>
        </p:spPr>
      </p:pic>
    </p:spTree>
    <p:extLst>
      <p:ext uri="{BB962C8B-B14F-4D97-AF65-F5344CB8AC3E}">
        <p14:creationId xmlns:p14="http://schemas.microsoft.com/office/powerpoint/2010/main" val="2037843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6D18-F69A-414B-D9DD-9FF6F92A04B1}"/>
              </a:ext>
            </a:extLst>
          </p:cNvPr>
          <p:cNvSpPr>
            <a:spLocks noGrp="1"/>
          </p:cNvSpPr>
          <p:nvPr>
            <p:ph type="title"/>
          </p:nvPr>
        </p:nvSpPr>
        <p:spPr>
          <a:xfrm>
            <a:off x="585354" y="205798"/>
            <a:ext cx="11021291" cy="1325563"/>
          </a:xfrm>
        </p:spPr>
        <p:txBody>
          <a:bodyPr/>
          <a:lstStyle/>
          <a:p>
            <a:r>
              <a:rPr lang="en-US" dirty="0"/>
              <a:t>Incremental growth on last day in the cross bins</a:t>
            </a:r>
          </a:p>
        </p:txBody>
      </p:sp>
      <p:sp>
        <p:nvSpPr>
          <p:cNvPr id="3" name="Content Placeholder 2">
            <a:extLst>
              <a:ext uri="{FF2B5EF4-FFF2-40B4-BE49-F238E27FC236}">
                <a16:creationId xmlns:a16="http://schemas.microsoft.com/office/drawing/2014/main" id="{E22799C9-1630-AF91-4700-CD4033B17403}"/>
              </a:ext>
            </a:extLst>
          </p:cNvPr>
          <p:cNvSpPr>
            <a:spLocks noGrp="1"/>
          </p:cNvSpPr>
          <p:nvPr>
            <p:ph idx="1"/>
          </p:nvPr>
        </p:nvSpPr>
        <p:spPr>
          <a:xfrm>
            <a:off x="7550726" y="1825625"/>
            <a:ext cx="3803073" cy="4351338"/>
          </a:xfrm>
        </p:spPr>
        <p:txBody>
          <a:bodyPr/>
          <a:lstStyle/>
          <a:p>
            <a:endParaRPr lang="en-US"/>
          </a:p>
        </p:txBody>
      </p:sp>
      <p:pic>
        <p:nvPicPr>
          <p:cNvPr id="5" name="Picture 4">
            <a:extLst>
              <a:ext uri="{FF2B5EF4-FFF2-40B4-BE49-F238E27FC236}">
                <a16:creationId xmlns:a16="http://schemas.microsoft.com/office/drawing/2014/main" id="{11C339C9-0E01-13D5-F5C0-9DF8812AD85D}"/>
              </a:ext>
            </a:extLst>
          </p:cNvPr>
          <p:cNvPicPr>
            <a:picLocks noChangeAspect="1"/>
          </p:cNvPicPr>
          <p:nvPr/>
        </p:nvPicPr>
        <p:blipFill rotWithShape="1">
          <a:blip r:embed="rId2"/>
          <a:srcRect r="58851"/>
          <a:stretch/>
        </p:blipFill>
        <p:spPr>
          <a:xfrm>
            <a:off x="286531" y="1305791"/>
            <a:ext cx="3066270" cy="4246418"/>
          </a:xfrm>
          <a:prstGeom prst="rect">
            <a:avLst/>
          </a:prstGeom>
        </p:spPr>
      </p:pic>
      <p:pic>
        <p:nvPicPr>
          <p:cNvPr id="6" name="Picture 5">
            <a:extLst>
              <a:ext uri="{FF2B5EF4-FFF2-40B4-BE49-F238E27FC236}">
                <a16:creationId xmlns:a16="http://schemas.microsoft.com/office/drawing/2014/main" id="{CFCF4DD3-46B9-14EF-C5D0-E4D03E78518D}"/>
              </a:ext>
            </a:extLst>
          </p:cNvPr>
          <p:cNvPicPr>
            <a:picLocks noChangeAspect="1"/>
          </p:cNvPicPr>
          <p:nvPr/>
        </p:nvPicPr>
        <p:blipFill rotWithShape="1">
          <a:blip r:embed="rId2"/>
          <a:srcRect l="49887" r="31428"/>
          <a:stretch/>
        </p:blipFill>
        <p:spPr>
          <a:xfrm>
            <a:off x="3352801" y="1305791"/>
            <a:ext cx="1392381" cy="4246418"/>
          </a:xfrm>
          <a:prstGeom prst="rect">
            <a:avLst/>
          </a:prstGeom>
        </p:spPr>
      </p:pic>
      <p:pic>
        <p:nvPicPr>
          <p:cNvPr id="7" name="Picture 6">
            <a:extLst>
              <a:ext uri="{FF2B5EF4-FFF2-40B4-BE49-F238E27FC236}">
                <a16:creationId xmlns:a16="http://schemas.microsoft.com/office/drawing/2014/main" id="{AD543E63-1214-589F-E527-3EC0AD76D379}"/>
              </a:ext>
            </a:extLst>
          </p:cNvPr>
          <p:cNvPicPr>
            <a:picLocks noChangeAspect="1"/>
          </p:cNvPicPr>
          <p:nvPr/>
        </p:nvPicPr>
        <p:blipFill rotWithShape="1">
          <a:blip r:embed="rId2"/>
          <a:srcRect l="79635"/>
          <a:stretch/>
        </p:blipFill>
        <p:spPr>
          <a:xfrm>
            <a:off x="4692988" y="1305791"/>
            <a:ext cx="1517552" cy="4246418"/>
          </a:xfrm>
          <a:prstGeom prst="rect">
            <a:avLst/>
          </a:prstGeom>
        </p:spPr>
      </p:pic>
    </p:spTree>
    <p:extLst>
      <p:ext uri="{BB962C8B-B14F-4D97-AF65-F5344CB8AC3E}">
        <p14:creationId xmlns:p14="http://schemas.microsoft.com/office/powerpoint/2010/main" val="1999526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6" name="Group 15">
            <a:extLst>
              <a:ext uri="{FF2B5EF4-FFF2-40B4-BE49-F238E27FC236}">
                <a16:creationId xmlns:a16="http://schemas.microsoft.com/office/drawing/2014/main" id="{73D8AEDF-90EE-B246-403B-E5EBB8FAD446}"/>
              </a:ext>
            </a:extLst>
          </p:cNvPr>
          <p:cNvGrpSpPr/>
          <p:nvPr/>
        </p:nvGrpSpPr>
        <p:grpSpPr>
          <a:xfrm>
            <a:off x="8468537" y="40165"/>
            <a:ext cx="3474934" cy="6777669"/>
            <a:chOff x="6991644" y="858128"/>
            <a:chExt cx="2438024" cy="5333034"/>
          </a:xfrm>
        </p:grpSpPr>
        <p:pic>
          <p:nvPicPr>
            <p:cNvPr id="5" name="Picture 4">
              <a:extLst>
                <a:ext uri="{FF2B5EF4-FFF2-40B4-BE49-F238E27FC236}">
                  <a16:creationId xmlns:a16="http://schemas.microsoft.com/office/drawing/2014/main" id="{85A9FF9E-563D-AE14-B865-68BCB2571F37}"/>
                </a:ext>
              </a:extLst>
            </p:cNvPr>
            <p:cNvPicPr>
              <a:picLocks noChangeAspect="1"/>
            </p:cNvPicPr>
            <p:nvPr/>
          </p:nvPicPr>
          <p:blipFill rotWithShape="1">
            <a:blip r:embed="rId3"/>
            <a:srcRect l="55714" t="55745" r="4709" b="9003"/>
            <a:stretch/>
          </p:blipFill>
          <p:spPr>
            <a:xfrm>
              <a:off x="7074946" y="4425665"/>
              <a:ext cx="2354721" cy="1765497"/>
            </a:xfrm>
            <a:prstGeom prst="rect">
              <a:avLst/>
            </a:prstGeom>
          </p:spPr>
        </p:pic>
        <p:pic>
          <p:nvPicPr>
            <p:cNvPr id="13" name="Picture 12">
              <a:extLst>
                <a:ext uri="{FF2B5EF4-FFF2-40B4-BE49-F238E27FC236}">
                  <a16:creationId xmlns:a16="http://schemas.microsoft.com/office/drawing/2014/main" id="{F91D7C4C-6AC9-0634-BED1-FDCFD3509B7F}"/>
                </a:ext>
              </a:extLst>
            </p:cNvPr>
            <p:cNvPicPr>
              <a:picLocks noChangeAspect="1"/>
            </p:cNvPicPr>
            <p:nvPr/>
          </p:nvPicPr>
          <p:blipFill rotWithShape="1">
            <a:blip r:embed="rId3"/>
            <a:srcRect l="5654" t="55510" r="54769" b="9237"/>
            <a:stretch/>
          </p:blipFill>
          <p:spPr>
            <a:xfrm>
              <a:off x="7074947" y="2627828"/>
              <a:ext cx="2354721" cy="1765497"/>
            </a:xfrm>
            <a:prstGeom prst="rect">
              <a:avLst/>
            </a:prstGeom>
          </p:spPr>
        </p:pic>
        <p:pic>
          <p:nvPicPr>
            <p:cNvPr id="14" name="Picture 13">
              <a:extLst>
                <a:ext uri="{FF2B5EF4-FFF2-40B4-BE49-F238E27FC236}">
                  <a16:creationId xmlns:a16="http://schemas.microsoft.com/office/drawing/2014/main" id="{86A9A206-088E-D832-0BF2-3DECC89780B4}"/>
                </a:ext>
              </a:extLst>
            </p:cNvPr>
            <p:cNvPicPr>
              <a:picLocks noChangeAspect="1"/>
            </p:cNvPicPr>
            <p:nvPr/>
          </p:nvPicPr>
          <p:blipFill rotWithShape="1">
            <a:blip r:embed="rId3"/>
            <a:srcRect l="55201" t="5136" r="4437" b="60173"/>
            <a:stretch/>
          </p:blipFill>
          <p:spPr>
            <a:xfrm>
              <a:off x="6991644" y="858128"/>
              <a:ext cx="2401394" cy="1737360"/>
            </a:xfrm>
            <a:prstGeom prst="rect">
              <a:avLst/>
            </a:prstGeom>
          </p:spPr>
        </p:pic>
      </p:grpSp>
      <p:pic>
        <p:nvPicPr>
          <p:cNvPr id="15" name="Picture 14">
            <a:extLst>
              <a:ext uri="{FF2B5EF4-FFF2-40B4-BE49-F238E27FC236}">
                <a16:creationId xmlns:a16="http://schemas.microsoft.com/office/drawing/2014/main" id="{5B37BDB4-8B5F-3E17-63FF-46BEEBF9FC93}"/>
              </a:ext>
            </a:extLst>
          </p:cNvPr>
          <p:cNvPicPr>
            <a:picLocks noChangeAspect="1"/>
          </p:cNvPicPr>
          <p:nvPr/>
        </p:nvPicPr>
        <p:blipFill rotWithShape="1">
          <a:blip r:embed="rId3"/>
          <a:srcRect l="504" t="5043" r="54335" b="58160"/>
          <a:stretch/>
        </p:blipFill>
        <p:spPr>
          <a:xfrm>
            <a:off x="58553" y="1442627"/>
            <a:ext cx="6397854" cy="4388058"/>
          </a:xfrm>
          <a:prstGeom prst="rect">
            <a:avLst/>
          </a:prstGeom>
        </p:spPr>
      </p:pic>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3275071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AB95A-86FA-17CF-4DA7-48D690971C6E}"/>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D6E40EB6-C647-20F0-CF39-97AD195C5C5B}"/>
              </a:ext>
            </a:extLst>
          </p:cNvPr>
          <p:cNvGrpSpPr/>
          <p:nvPr/>
        </p:nvGrpSpPr>
        <p:grpSpPr>
          <a:xfrm>
            <a:off x="8187842" y="85317"/>
            <a:ext cx="3460207" cy="6687365"/>
            <a:chOff x="7449288" y="72161"/>
            <a:chExt cx="2651761" cy="5969857"/>
          </a:xfrm>
        </p:grpSpPr>
        <p:pic>
          <p:nvPicPr>
            <p:cNvPr id="4" name="Picture 3">
              <a:extLst>
                <a:ext uri="{FF2B5EF4-FFF2-40B4-BE49-F238E27FC236}">
                  <a16:creationId xmlns:a16="http://schemas.microsoft.com/office/drawing/2014/main" id="{58480231-2260-CA01-B65D-A08CABCB7D99}"/>
                </a:ext>
              </a:extLst>
            </p:cNvPr>
            <p:cNvPicPr>
              <a:picLocks noChangeAspect="1"/>
            </p:cNvPicPr>
            <p:nvPr/>
          </p:nvPicPr>
          <p:blipFill rotWithShape="1">
            <a:blip r:embed="rId3"/>
            <a:srcRect l="55922" t="55207" r="4790" b="9285"/>
            <a:stretch/>
          </p:blipFill>
          <p:spPr>
            <a:xfrm>
              <a:off x="7484457" y="4051438"/>
              <a:ext cx="2616592" cy="1990580"/>
            </a:xfrm>
            <a:prstGeom prst="rect">
              <a:avLst/>
            </a:prstGeom>
          </p:spPr>
        </p:pic>
        <p:pic>
          <p:nvPicPr>
            <p:cNvPr id="16" name="Picture 15">
              <a:extLst>
                <a:ext uri="{FF2B5EF4-FFF2-40B4-BE49-F238E27FC236}">
                  <a16:creationId xmlns:a16="http://schemas.microsoft.com/office/drawing/2014/main" id="{996517AF-CA34-E679-A768-B45BE5F12F6D}"/>
                </a:ext>
              </a:extLst>
            </p:cNvPr>
            <p:cNvPicPr>
              <a:picLocks noChangeAspect="1"/>
            </p:cNvPicPr>
            <p:nvPr/>
          </p:nvPicPr>
          <p:blipFill rotWithShape="1">
            <a:blip r:embed="rId3"/>
            <a:srcRect l="55217" t="5437" r="4966" b="59557"/>
            <a:stretch/>
          </p:blipFill>
          <p:spPr>
            <a:xfrm>
              <a:off x="7449288" y="72161"/>
              <a:ext cx="2651761" cy="1962443"/>
            </a:xfrm>
            <a:prstGeom prst="rect">
              <a:avLst/>
            </a:prstGeom>
          </p:spPr>
        </p:pic>
        <p:pic>
          <p:nvPicPr>
            <p:cNvPr id="17" name="Picture 16">
              <a:extLst>
                <a:ext uri="{FF2B5EF4-FFF2-40B4-BE49-F238E27FC236}">
                  <a16:creationId xmlns:a16="http://schemas.microsoft.com/office/drawing/2014/main" id="{F55A7F04-3567-D43F-E63F-9EDE6C0481CC}"/>
                </a:ext>
              </a:extLst>
            </p:cNvPr>
            <p:cNvPicPr>
              <a:picLocks noChangeAspect="1"/>
            </p:cNvPicPr>
            <p:nvPr/>
          </p:nvPicPr>
          <p:blipFill rotWithShape="1">
            <a:blip r:embed="rId3"/>
            <a:srcRect l="6142" t="55542" r="54570" b="8950"/>
            <a:stretch/>
          </p:blipFill>
          <p:spPr>
            <a:xfrm>
              <a:off x="7484458" y="2043331"/>
              <a:ext cx="2616591" cy="1990579"/>
            </a:xfrm>
            <a:prstGeom prst="rect">
              <a:avLst/>
            </a:prstGeom>
          </p:spPr>
        </p:pic>
      </p:grpSp>
      <p:pic>
        <p:nvPicPr>
          <p:cNvPr id="18" name="Picture 17">
            <a:extLst>
              <a:ext uri="{FF2B5EF4-FFF2-40B4-BE49-F238E27FC236}">
                <a16:creationId xmlns:a16="http://schemas.microsoft.com/office/drawing/2014/main" id="{7CCFEC29-59F2-A2A0-4AB0-620B02C6472C}"/>
              </a:ext>
            </a:extLst>
          </p:cNvPr>
          <p:cNvPicPr>
            <a:picLocks noChangeAspect="1"/>
          </p:cNvPicPr>
          <p:nvPr/>
        </p:nvPicPr>
        <p:blipFill rotWithShape="1">
          <a:blip r:embed="rId3"/>
          <a:srcRect t="5285" r="54746" b="58846"/>
          <a:stretch/>
        </p:blipFill>
        <p:spPr>
          <a:xfrm>
            <a:off x="169983" y="1416201"/>
            <a:ext cx="7054605" cy="4706705"/>
          </a:xfrm>
          <a:prstGeom prst="rect">
            <a:avLst/>
          </a:prstGeom>
        </p:spPr>
      </p:pic>
      <p:sp>
        <p:nvSpPr>
          <p:cNvPr id="20" name="Title 1">
            <a:extLst>
              <a:ext uri="{FF2B5EF4-FFF2-40B4-BE49-F238E27FC236}">
                <a16:creationId xmlns:a16="http://schemas.microsoft.com/office/drawing/2014/main" id="{E2327137-A9B8-0466-C420-E5515EA63DE9}"/>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grpSp>
        <p:nvGrpSpPr>
          <p:cNvPr id="7" name="Group 6">
            <a:extLst>
              <a:ext uri="{FF2B5EF4-FFF2-40B4-BE49-F238E27FC236}">
                <a16:creationId xmlns:a16="http://schemas.microsoft.com/office/drawing/2014/main" id="{722C6D13-E3C2-5168-E3B6-63C21A73A7AE}"/>
              </a:ext>
            </a:extLst>
          </p:cNvPr>
          <p:cNvGrpSpPr/>
          <p:nvPr/>
        </p:nvGrpSpPr>
        <p:grpSpPr>
          <a:xfrm>
            <a:off x="4619549" y="2011941"/>
            <a:ext cx="2203282" cy="2034604"/>
            <a:chOff x="1124897" y="616522"/>
            <a:chExt cx="2203282" cy="2034604"/>
          </a:xfrm>
        </p:grpSpPr>
        <p:sp>
          <p:nvSpPr>
            <p:cNvPr id="8" name="Rectangle 7">
              <a:extLst>
                <a:ext uri="{FF2B5EF4-FFF2-40B4-BE49-F238E27FC236}">
                  <a16:creationId xmlns:a16="http://schemas.microsoft.com/office/drawing/2014/main" id="{52D76ADF-7B5F-DFE0-B938-22389F5C45D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01CA86-4A70-E2B1-ECAA-6371A1B070F5}"/>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BF6C99-A4BB-5466-61A4-9017BCD55A98}"/>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DF7BA67-F266-8E1E-945A-03A38148E9C7}"/>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2" name="Title 1">
              <a:extLst>
                <a:ext uri="{FF2B5EF4-FFF2-40B4-BE49-F238E27FC236}">
                  <a16:creationId xmlns:a16="http://schemas.microsoft.com/office/drawing/2014/main" id="{8B1FE3AD-66F3-2BD2-242D-FA3448BA8004}"/>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1225209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630753-5F9A-4FDD-B34F-DC2420E5198A}"/>
              </a:ext>
            </a:extLst>
          </p:cNvPr>
          <p:cNvPicPr>
            <a:picLocks noChangeAspect="1"/>
          </p:cNvPicPr>
          <p:nvPr/>
        </p:nvPicPr>
        <p:blipFill rotWithShape="1">
          <a:blip r:embed="rId3"/>
          <a:srcRect l="155" t="4738" r="54655" b="58948"/>
          <a:stretch/>
        </p:blipFill>
        <p:spPr>
          <a:xfrm>
            <a:off x="77372" y="1499589"/>
            <a:ext cx="6788477" cy="4591722"/>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589C0919-E608-13DC-D918-F087ADFB068C}"/>
              </a:ext>
            </a:extLst>
          </p:cNvPr>
          <p:cNvGrpSpPr/>
          <p:nvPr/>
        </p:nvGrpSpPr>
        <p:grpSpPr>
          <a:xfrm>
            <a:off x="8482819" y="38359"/>
            <a:ext cx="3244947" cy="6819641"/>
            <a:chOff x="7223760" y="244219"/>
            <a:chExt cx="2521589" cy="5591739"/>
          </a:xfrm>
        </p:grpSpPr>
        <p:pic>
          <p:nvPicPr>
            <p:cNvPr id="16" name="Picture 15">
              <a:extLst>
                <a:ext uri="{FF2B5EF4-FFF2-40B4-BE49-F238E27FC236}">
                  <a16:creationId xmlns:a16="http://schemas.microsoft.com/office/drawing/2014/main" id="{348532A4-F963-647B-4700-CA679D99B183}"/>
                </a:ext>
              </a:extLst>
            </p:cNvPr>
            <p:cNvPicPr>
              <a:picLocks noChangeAspect="1"/>
            </p:cNvPicPr>
            <p:nvPr/>
          </p:nvPicPr>
          <p:blipFill rotWithShape="1">
            <a:blip r:embed="rId3"/>
            <a:srcRect l="5470" t="55981" r="55205" b="9405"/>
            <a:stretch/>
          </p:blipFill>
          <p:spPr>
            <a:xfrm>
              <a:off x="7229670" y="2108132"/>
              <a:ext cx="2515679" cy="1863913"/>
            </a:xfrm>
            <a:prstGeom prst="rect">
              <a:avLst/>
            </a:prstGeom>
          </p:spPr>
        </p:pic>
        <p:pic>
          <p:nvPicPr>
            <p:cNvPr id="17" name="Picture 16">
              <a:extLst>
                <a:ext uri="{FF2B5EF4-FFF2-40B4-BE49-F238E27FC236}">
                  <a16:creationId xmlns:a16="http://schemas.microsoft.com/office/drawing/2014/main" id="{1298A70F-4230-ECDE-4549-3820876E97BF}"/>
                </a:ext>
              </a:extLst>
            </p:cNvPr>
            <p:cNvPicPr>
              <a:picLocks noChangeAspect="1"/>
            </p:cNvPicPr>
            <p:nvPr/>
          </p:nvPicPr>
          <p:blipFill rotWithShape="1">
            <a:blip r:embed="rId3"/>
            <a:srcRect l="56194" t="5349" r="4765" b="60036"/>
            <a:stretch/>
          </p:blipFill>
          <p:spPr>
            <a:xfrm>
              <a:off x="7223760" y="244219"/>
              <a:ext cx="2497556" cy="1863913"/>
            </a:xfrm>
            <a:prstGeom prst="rect">
              <a:avLst/>
            </a:prstGeom>
          </p:spPr>
        </p:pic>
        <p:pic>
          <p:nvPicPr>
            <p:cNvPr id="18" name="Picture 17">
              <a:extLst>
                <a:ext uri="{FF2B5EF4-FFF2-40B4-BE49-F238E27FC236}">
                  <a16:creationId xmlns:a16="http://schemas.microsoft.com/office/drawing/2014/main" id="{45F3947D-2685-70DB-5778-E187F145F8F2}"/>
                </a:ext>
              </a:extLst>
            </p:cNvPr>
            <p:cNvPicPr>
              <a:picLocks noChangeAspect="1"/>
            </p:cNvPicPr>
            <p:nvPr/>
          </p:nvPicPr>
          <p:blipFill rotWithShape="1">
            <a:blip r:embed="rId3"/>
            <a:srcRect l="55911" t="55421" r="4765" b="9965"/>
            <a:stretch/>
          </p:blipFill>
          <p:spPr>
            <a:xfrm>
              <a:off x="7229671" y="3972045"/>
              <a:ext cx="2515678" cy="1863913"/>
            </a:xfrm>
            <a:prstGeom prst="rect">
              <a:avLst/>
            </a:prstGeom>
          </p:spPr>
        </p:pic>
      </p:grpSp>
      <p:sp>
        <p:nvSpPr>
          <p:cNvPr id="20" name="Title 1">
            <a:extLst>
              <a:ext uri="{FF2B5EF4-FFF2-40B4-BE49-F238E27FC236}">
                <a16:creationId xmlns:a16="http://schemas.microsoft.com/office/drawing/2014/main" id="{5EDD343F-B4E2-FC87-AB35-FDD5DEDCC033}"/>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grpSp>
        <p:nvGrpSpPr>
          <p:cNvPr id="21" name="Group 20">
            <a:extLst>
              <a:ext uri="{FF2B5EF4-FFF2-40B4-BE49-F238E27FC236}">
                <a16:creationId xmlns:a16="http://schemas.microsoft.com/office/drawing/2014/main" id="{B20314A8-61B1-3E16-40AB-E29257176010}"/>
              </a:ext>
            </a:extLst>
          </p:cNvPr>
          <p:cNvGrpSpPr/>
          <p:nvPr/>
        </p:nvGrpSpPr>
        <p:grpSpPr>
          <a:xfrm>
            <a:off x="4542176" y="1760846"/>
            <a:ext cx="2203282" cy="2034604"/>
            <a:chOff x="1124897" y="616522"/>
            <a:chExt cx="2203282" cy="2034604"/>
          </a:xfrm>
        </p:grpSpPr>
        <p:sp>
          <p:nvSpPr>
            <p:cNvPr id="22" name="Rectangle 21">
              <a:extLst>
                <a:ext uri="{FF2B5EF4-FFF2-40B4-BE49-F238E27FC236}">
                  <a16:creationId xmlns:a16="http://schemas.microsoft.com/office/drawing/2014/main" id="{EB695C68-9846-CDA2-C4A6-41B779C6B4E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E53B79-C1A3-04E9-FF88-436B5D1A82F7}"/>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6269CED-FE26-3B6B-4509-3BC6B31E4093}"/>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D7E3CDC6-8D40-A372-CD79-40410408B189}"/>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6" name="Title 1">
              <a:extLst>
                <a:ext uri="{FF2B5EF4-FFF2-40B4-BE49-F238E27FC236}">
                  <a16:creationId xmlns:a16="http://schemas.microsoft.com/office/drawing/2014/main" id="{D6AF23CE-E418-1B91-5EB9-4785A4856D3B}"/>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2482746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3" name="Group 22">
            <a:extLst>
              <a:ext uri="{FF2B5EF4-FFF2-40B4-BE49-F238E27FC236}">
                <a16:creationId xmlns:a16="http://schemas.microsoft.com/office/drawing/2014/main" id="{C244F03E-2A97-EEDF-FD0C-2E5A644B7810}"/>
              </a:ext>
            </a:extLst>
          </p:cNvPr>
          <p:cNvGrpSpPr/>
          <p:nvPr/>
        </p:nvGrpSpPr>
        <p:grpSpPr>
          <a:xfrm>
            <a:off x="8330422" y="0"/>
            <a:ext cx="3696800" cy="6831948"/>
            <a:chOff x="6692705" y="381138"/>
            <a:chExt cx="3235571" cy="5731217"/>
          </a:xfrm>
        </p:grpSpPr>
        <p:pic>
          <p:nvPicPr>
            <p:cNvPr id="3" name="Picture 2">
              <a:extLst>
                <a:ext uri="{FF2B5EF4-FFF2-40B4-BE49-F238E27FC236}">
                  <a16:creationId xmlns:a16="http://schemas.microsoft.com/office/drawing/2014/main" id="{A62A108C-F0B7-BBC4-16EB-F4B6C1BE33D7}"/>
                </a:ext>
              </a:extLst>
            </p:cNvPr>
            <p:cNvPicPr>
              <a:picLocks noChangeAspect="1"/>
            </p:cNvPicPr>
            <p:nvPr/>
          </p:nvPicPr>
          <p:blipFill rotWithShape="1">
            <a:blip r:embed="rId3"/>
            <a:srcRect l="55504" t="61804" r="4782" b="9919"/>
            <a:stretch/>
          </p:blipFill>
          <p:spPr>
            <a:xfrm>
              <a:off x="6692705" y="4173152"/>
              <a:ext cx="3235569" cy="1939203"/>
            </a:xfrm>
            <a:prstGeom prst="rect">
              <a:avLst/>
            </a:prstGeom>
          </p:spPr>
        </p:pic>
        <p:pic>
          <p:nvPicPr>
            <p:cNvPr id="20" name="Picture 19">
              <a:extLst>
                <a:ext uri="{FF2B5EF4-FFF2-40B4-BE49-F238E27FC236}">
                  <a16:creationId xmlns:a16="http://schemas.microsoft.com/office/drawing/2014/main" id="{A8BF4682-0CD5-C5F4-C460-5A9486B81A0B}"/>
                </a:ext>
              </a:extLst>
            </p:cNvPr>
            <p:cNvPicPr>
              <a:picLocks noChangeAspect="1"/>
            </p:cNvPicPr>
            <p:nvPr/>
          </p:nvPicPr>
          <p:blipFill rotWithShape="1">
            <a:blip r:embed="rId3"/>
            <a:srcRect l="5992" t="62003" r="55150" b="9720"/>
            <a:stretch/>
          </p:blipFill>
          <p:spPr>
            <a:xfrm>
              <a:off x="6727548" y="2243062"/>
              <a:ext cx="3165885" cy="1939202"/>
            </a:xfrm>
            <a:prstGeom prst="rect">
              <a:avLst/>
            </a:prstGeom>
          </p:spPr>
        </p:pic>
        <p:pic>
          <p:nvPicPr>
            <p:cNvPr id="21" name="Picture 20">
              <a:extLst>
                <a:ext uri="{FF2B5EF4-FFF2-40B4-BE49-F238E27FC236}">
                  <a16:creationId xmlns:a16="http://schemas.microsoft.com/office/drawing/2014/main" id="{7105C300-7D35-B3B9-41FF-B9F48B549C3D}"/>
                </a:ext>
              </a:extLst>
            </p:cNvPr>
            <p:cNvPicPr>
              <a:picLocks noChangeAspect="1"/>
            </p:cNvPicPr>
            <p:nvPr/>
          </p:nvPicPr>
          <p:blipFill rotWithShape="1">
            <a:blip r:embed="rId3"/>
            <a:srcRect l="55670" t="12499" r="4617" b="60209"/>
            <a:stretch/>
          </p:blipFill>
          <p:spPr>
            <a:xfrm>
              <a:off x="6692707" y="381138"/>
              <a:ext cx="3235569" cy="1871692"/>
            </a:xfrm>
            <a:prstGeom prst="rect">
              <a:avLst/>
            </a:prstGeom>
          </p:spPr>
        </p:pic>
      </p:grpSp>
      <p:pic>
        <p:nvPicPr>
          <p:cNvPr id="22" name="Picture 21">
            <a:extLst>
              <a:ext uri="{FF2B5EF4-FFF2-40B4-BE49-F238E27FC236}">
                <a16:creationId xmlns:a16="http://schemas.microsoft.com/office/drawing/2014/main" id="{F134B342-D28C-F773-BC5B-F69A7DD407B0}"/>
              </a:ext>
            </a:extLst>
          </p:cNvPr>
          <p:cNvPicPr>
            <a:picLocks noChangeAspect="1"/>
          </p:cNvPicPr>
          <p:nvPr/>
        </p:nvPicPr>
        <p:blipFill rotWithShape="1">
          <a:blip r:embed="rId3"/>
          <a:srcRect l="705" t="5158" r="54402" b="58945"/>
          <a:stretch/>
        </p:blipFill>
        <p:spPr>
          <a:xfrm>
            <a:off x="113938" y="1599239"/>
            <a:ext cx="6869406" cy="4623638"/>
          </a:xfrm>
          <a:prstGeom prst="rect">
            <a:avLst/>
          </a:prstGeom>
        </p:spPr>
      </p:pic>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6245748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91F6E9B7-1499-9CD2-4B36-D8266945F985}"/>
              </a:ext>
            </a:extLst>
          </p:cNvPr>
          <p:cNvGrpSpPr/>
          <p:nvPr/>
        </p:nvGrpSpPr>
        <p:grpSpPr>
          <a:xfrm>
            <a:off x="7744265" y="154745"/>
            <a:ext cx="4023360" cy="6703255"/>
            <a:chOff x="6274191" y="154745"/>
            <a:chExt cx="3214468" cy="5669281"/>
          </a:xfrm>
        </p:grpSpPr>
        <p:pic>
          <p:nvPicPr>
            <p:cNvPr id="4" name="Picture 3">
              <a:extLst>
                <a:ext uri="{FF2B5EF4-FFF2-40B4-BE49-F238E27FC236}">
                  <a16:creationId xmlns:a16="http://schemas.microsoft.com/office/drawing/2014/main" id="{638621C9-1320-BB68-0481-0A02DC1C5163}"/>
                </a:ext>
              </a:extLst>
            </p:cNvPr>
            <p:cNvPicPr>
              <a:picLocks noChangeAspect="1"/>
            </p:cNvPicPr>
            <p:nvPr/>
          </p:nvPicPr>
          <p:blipFill rotWithShape="1">
            <a:blip r:embed="rId3"/>
            <a:srcRect l="56131" t="62894" r="4933" b="9516"/>
            <a:stretch/>
          </p:blipFill>
          <p:spPr>
            <a:xfrm>
              <a:off x="6274191" y="3931920"/>
              <a:ext cx="3172265" cy="1892106"/>
            </a:xfrm>
            <a:prstGeom prst="rect">
              <a:avLst/>
            </a:prstGeom>
          </p:spPr>
        </p:pic>
        <p:pic>
          <p:nvPicPr>
            <p:cNvPr id="13" name="Picture 12">
              <a:extLst>
                <a:ext uri="{FF2B5EF4-FFF2-40B4-BE49-F238E27FC236}">
                  <a16:creationId xmlns:a16="http://schemas.microsoft.com/office/drawing/2014/main" id="{DC067E77-7133-EBFD-EEBA-403B65E03C3A}"/>
                </a:ext>
              </a:extLst>
            </p:cNvPr>
            <p:cNvPicPr>
              <a:picLocks noChangeAspect="1"/>
            </p:cNvPicPr>
            <p:nvPr/>
          </p:nvPicPr>
          <p:blipFill rotWithShape="1">
            <a:blip r:embed="rId3"/>
            <a:srcRect l="6114" t="62526" r="54949" b="9885"/>
            <a:stretch/>
          </p:blipFill>
          <p:spPr>
            <a:xfrm>
              <a:off x="6316395" y="2039815"/>
              <a:ext cx="3172264" cy="1892105"/>
            </a:xfrm>
            <a:prstGeom prst="rect">
              <a:avLst/>
            </a:prstGeom>
          </p:spPr>
        </p:pic>
        <p:pic>
          <p:nvPicPr>
            <p:cNvPr id="14" name="Picture 13">
              <a:extLst>
                <a:ext uri="{FF2B5EF4-FFF2-40B4-BE49-F238E27FC236}">
                  <a16:creationId xmlns:a16="http://schemas.microsoft.com/office/drawing/2014/main" id="{64C72E72-4739-A9F5-669F-CFCDBD3E9DC0}"/>
                </a:ext>
              </a:extLst>
            </p:cNvPr>
            <p:cNvPicPr>
              <a:picLocks noChangeAspect="1"/>
            </p:cNvPicPr>
            <p:nvPr/>
          </p:nvPicPr>
          <p:blipFill rotWithShape="1">
            <a:blip r:embed="rId3"/>
            <a:srcRect l="55698" t="12509" r="4848" b="59389"/>
            <a:stretch/>
          </p:blipFill>
          <p:spPr>
            <a:xfrm>
              <a:off x="6274191" y="154745"/>
              <a:ext cx="3214468" cy="1927274"/>
            </a:xfrm>
            <a:prstGeom prst="rect">
              <a:avLst/>
            </a:prstGeom>
          </p:spPr>
        </p:pic>
      </p:grpSp>
      <p:pic>
        <p:nvPicPr>
          <p:cNvPr id="15" name="Picture 14">
            <a:extLst>
              <a:ext uri="{FF2B5EF4-FFF2-40B4-BE49-F238E27FC236}">
                <a16:creationId xmlns:a16="http://schemas.microsoft.com/office/drawing/2014/main" id="{17BCDCF9-48D8-29C3-F435-93698676317E}"/>
              </a:ext>
            </a:extLst>
          </p:cNvPr>
          <p:cNvPicPr>
            <a:picLocks noChangeAspect="1"/>
          </p:cNvPicPr>
          <p:nvPr/>
        </p:nvPicPr>
        <p:blipFill rotWithShape="1">
          <a:blip r:embed="rId3"/>
          <a:srcRect l="819" t="5467" r="54806" b="58739"/>
          <a:stretch/>
        </p:blipFill>
        <p:spPr>
          <a:xfrm>
            <a:off x="95595" y="1563358"/>
            <a:ext cx="6782624" cy="4605325"/>
          </a:xfrm>
          <a:prstGeom prst="rect">
            <a:avLst/>
          </a:prstGeom>
        </p:spPr>
      </p:pic>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716703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8DFD02C9-311C-DF72-9E91-CEC7A4710271}"/>
              </a:ext>
            </a:extLst>
          </p:cNvPr>
          <p:cNvGrpSpPr/>
          <p:nvPr/>
        </p:nvGrpSpPr>
        <p:grpSpPr>
          <a:xfrm>
            <a:off x="7852116" y="80326"/>
            <a:ext cx="4042119" cy="6697347"/>
            <a:chOff x="6768903" y="134601"/>
            <a:chExt cx="3256671" cy="5798393"/>
          </a:xfrm>
        </p:grpSpPr>
        <p:pic>
          <p:nvPicPr>
            <p:cNvPr id="4" name="Picture 3">
              <a:extLst>
                <a:ext uri="{FF2B5EF4-FFF2-40B4-BE49-F238E27FC236}">
                  <a16:creationId xmlns:a16="http://schemas.microsoft.com/office/drawing/2014/main" id="{CECC82F3-198F-1FEC-1DB4-72F33DCBCD4C}"/>
                </a:ext>
              </a:extLst>
            </p:cNvPr>
            <p:cNvPicPr>
              <a:picLocks noChangeAspect="1"/>
            </p:cNvPicPr>
            <p:nvPr/>
          </p:nvPicPr>
          <p:blipFill rotWithShape="1">
            <a:blip r:embed="rId3"/>
            <a:srcRect l="55367" t="62944" r="4717" b="10339"/>
            <a:stretch/>
          </p:blipFill>
          <p:spPr>
            <a:xfrm>
              <a:off x="6771200" y="4100733"/>
              <a:ext cx="3252078" cy="1832261"/>
            </a:xfrm>
            <a:prstGeom prst="rect">
              <a:avLst/>
            </a:prstGeom>
          </p:spPr>
        </p:pic>
        <p:pic>
          <p:nvPicPr>
            <p:cNvPr id="13" name="Picture 12">
              <a:extLst>
                <a:ext uri="{FF2B5EF4-FFF2-40B4-BE49-F238E27FC236}">
                  <a16:creationId xmlns:a16="http://schemas.microsoft.com/office/drawing/2014/main" id="{678A9177-BD68-C954-8008-B7ACE8826668}"/>
                </a:ext>
              </a:extLst>
            </p:cNvPr>
            <p:cNvPicPr>
              <a:picLocks noChangeAspect="1"/>
            </p:cNvPicPr>
            <p:nvPr/>
          </p:nvPicPr>
          <p:blipFill rotWithShape="1">
            <a:blip r:embed="rId3"/>
            <a:srcRect l="5855" t="61747" r="54229" b="10047"/>
            <a:stretch/>
          </p:blipFill>
          <p:spPr>
            <a:xfrm>
              <a:off x="6771200" y="2090010"/>
              <a:ext cx="3252078" cy="1934308"/>
            </a:xfrm>
            <a:prstGeom prst="rect">
              <a:avLst/>
            </a:prstGeom>
          </p:spPr>
        </p:pic>
        <p:pic>
          <p:nvPicPr>
            <p:cNvPr id="14" name="Picture 13">
              <a:extLst>
                <a:ext uri="{FF2B5EF4-FFF2-40B4-BE49-F238E27FC236}">
                  <a16:creationId xmlns:a16="http://schemas.microsoft.com/office/drawing/2014/main" id="{1FC09FB6-F11F-38D7-EBD5-89D5D58F2B27}"/>
                </a:ext>
              </a:extLst>
            </p:cNvPr>
            <p:cNvPicPr>
              <a:picLocks noChangeAspect="1"/>
            </p:cNvPicPr>
            <p:nvPr/>
          </p:nvPicPr>
          <p:blipFill rotWithShape="1">
            <a:blip r:embed="rId3"/>
            <a:srcRect l="55439" t="11935" r="4589" b="59654"/>
            <a:stretch/>
          </p:blipFill>
          <p:spPr>
            <a:xfrm>
              <a:off x="6768903" y="134601"/>
              <a:ext cx="3256671" cy="1948375"/>
            </a:xfrm>
            <a:prstGeom prst="rect">
              <a:avLst/>
            </a:prstGeom>
          </p:spPr>
        </p:pic>
      </p:grpSp>
      <p:pic>
        <p:nvPicPr>
          <p:cNvPr id="15" name="Picture 14">
            <a:extLst>
              <a:ext uri="{FF2B5EF4-FFF2-40B4-BE49-F238E27FC236}">
                <a16:creationId xmlns:a16="http://schemas.microsoft.com/office/drawing/2014/main" id="{E104B9DB-FA40-4119-BB23-1312E74008D3}"/>
              </a:ext>
            </a:extLst>
          </p:cNvPr>
          <p:cNvPicPr>
            <a:picLocks noChangeAspect="1"/>
          </p:cNvPicPr>
          <p:nvPr/>
        </p:nvPicPr>
        <p:blipFill rotWithShape="1">
          <a:blip r:embed="rId3"/>
          <a:srcRect l="-304" t="5303" r="54547" b="58594"/>
          <a:stretch/>
        </p:blipFill>
        <p:spPr>
          <a:xfrm>
            <a:off x="0" y="1581670"/>
            <a:ext cx="6653948" cy="4419225"/>
          </a:xfrm>
          <a:prstGeom prst="rect">
            <a:avLst/>
          </a:prstGeom>
        </p:spPr>
      </p:pic>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360218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lstStyle/>
          <a:p>
            <a:pPr algn="l"/>
            <a:r>
              <a:rPr lang="en-US" dirty="0"/>
              <a:t>Effect of TA</a:t>
            </a:r>
          </a:p>
        </p:txBody>
      </p:sp>
      <p:sp>
        <p:nvSpPr>
          <p:cNvPr id="7" name="Subtitle 2">
            <a:extLst>
              <a:ext uri="{FF2B5EF4-FFF2-40B4-BE49-F238E27FC236}">
                <a16:creationId xmlns:a16="http://schemas.microsoft.com/office/drawing/2014/main" id="{DBD39C5C-F9CF-CC5D-7E91-D60ED6D227F5}"/>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3" name="Group 2">
            <a:extLst>
              <a:ext uri="{FF2B5EF4-FFF2-40B4-BE49-F238E27FC236}">
                <a16:creationId xmlns:a16="http://schemas.microsoft.com/office/drawing/2014/main" id="{412C8751-71D5-F05A-54E8-EA5CC315BDA3}"/>
              </a:ext>
            </a:extLst>
          </p:cNvPr>
          <p:cNvGrpSpPr/>
          <p:nvPr/>
        </p:nvGrpSpPr>
        <p:grpSpPr>
          <a:xfrm>
            <a:off x="6552479" y="1518574"/>
            <a:ext cx="945379" cy="2660135"/>
            <a:chOff x="8443549" y="2129796"/>
            <a:chExt cx="945379" cy="2660135"/>
          </a:xfrm>
        </p:grpSpPr>
        <p:grpSp>
          <p:nvGrpSpPr>
            <p:cNvPr id="5" name="Group 4">
              <a:extLst>
                <a:ext uri="{FF2B5EF4-FFF2-40B4-BE49-F238E27FC236}">
                  <a16:creationId xmlns:a16="http://schemas.microsoft.com/office/drawing/2014/main" id="{9C49F68C-B002-99DA-671C-2505DC4C1B86}"/>
                </a:ext>
              </a:extLst>
            </p:cNvPr>
            <p:cNvGrpSpPr/>
            <p:nvPr/>
          </p:nvGrpSpPr>
          <p:grpSpPr>
            <a:xfrm>
              <a:off x="8443550" y="2129796"/>
              <a:ext cx="945378" cy="2660135"/>
              <a:chOff x="8443550" y="2129796"/>
              <a:chExt cx="945378" cy="2660135"/>
            </a:xfrm>
          </p:grpSpPr>
          <p:pic>
            <p:nvPicPr>
              <p:cNvPr id="8" name="Picture 7">
                <a:extLst>
                  <a:ext uri="{FF2B5EF4-FFF2-40B4-BE49-F238E27FC236}">
                    <a16:creationId xmlns:a16="http://schemas.microsoft.com/office/drawing/2014/main" id="{E15232D5-809E-7B7C-D391-EB98F21B80AB}"/>
                  </a:ext>
                </a:extLst>
              </p:cNvPr>
              <p:cNvPicPr>
                <a:picLocks noChangeAspect="1"/>
              </p:cNvPicPr>
              <p:nvPr/>
            </p:nvPicPr>
            <p:blipFill rotWithShape="1">
              <a:blip r:embed="rId2"/>
              <a:srcRect l="75570" t="8010" r="6956" b="73749"/>
              <a:stretch/>
            </p:blipFill>
            <p:spPr>
              <a:xfrm>
                <a:off x="8443551" y="2129796"/>
                <a:ext cx="945377" cy="686292"/>
              </a:xfrm>
              <a:prstGeom prst="rect">
                <a:avLst/>
              </a:prstGeom>
            </p:spPr>
          </p:pic>
          <p:pic>
            <p:nvPicPr>
              <p:cNvPr id="9" name="Picture 8">
                <a:extLst>
                  <a:ext uri="{FF2B5EF4-FFF2-40B4-BE49-F238E27FC236}">
                    <a16:creationId xmlns:a16="http://schemas.microsoft.com/office/drawing/2014/main" id="{6663D6C3-6D3B-40C9-9648-1412486DEDFF}"/>
                  </a:ext>
                </a:extLst>
              </p:cNvPr>
              <p:cNvPicPr>
                <a:picLocks noChangeAspect="1"/>
              </p:cNvPicPr>
              <p:nvPr/>
            </p:nvPicPr>
            <p:blipFill rotWithShape="1">
              <a:blip r:embed="rId2"/>
              <a:srcRect l="75570" t="68611" r="6956" b="10699"/>
              <a:stretch/>
            </p:blipFill>
            <p:spPr>
              <a:xfrm>
                <a:off x="8443550" y="4011467"/>
                <a:ext cx="945377" cy="778464"/>
              </a:xfrm>
              <a:prstGeom prst="rect">
                <a:avLst/>
              </a:prstGeom>
            </p:spPr>
          </p:pic>
          <p:pic>
            <p:nvPicPr>
              <p:cNvPr id="10" name="Picture 9">
                <a:extLst>
                  <a:ext uri="{FF2B5EF4-FFF2-40B4-BE49-F238E27FC236}">
                    <a16:creationId xmlns:a16="http://schemas.microsoft.com/office/drawing/2014/main" id="{F6CD8051-3FAF-E4F3-05C4-5A09FD0C4855}"/>
                  </a:ext>
                </a:extLst>
              </p:cNvPr>
              <p:cNvPicPr>
                <a:picLocks noChangeAspect="1"/>
              </p:cNvPicPr>
              <p:nvPr/>
            </p:nvPicPr>
            <p:blipFill rotWithShape="1">
              <a:blip r:embed="rId2"/>
              <a:srcRect l="75570" t="30829" r="6956" b="36577"/>
              <a:stretch/>
            </p:blipFill>
            <p:spPr>
              <a:xfrm>
                <a:off x="8443550" y="2788512"/>
                <a:ext cx="945377" cy="1226345"/>
              </a:xfrm>
              <a:prstGeom prst="rect">
                <a:avLst/>
              </a:prstGeom>
            </p:spPr>
          </p:pic>
        </p:grpSp>
        <p:pic>
          <p:nvPicPr>
            <p:cNvPr id="6" name="Picture 5">
              <a:extLst>
                <a:ext uri="{FF2B5EF4-FFF2-40B4-BE49-F238E27FC236}">
                  <a16:creationId xmlns:a16="http://schemas.microsoft.com/office/drawing/2014/main" id="{F364C6B5-17A4-A884-44E2-3E1EE8339AAE}"/>
                </a:ext>
              </a:extLst>
            </p:cNvPr>
            <p:cNvPicPr>
              <a:picLocks noChangeAspect="1"/>
            </p:cNvPicPr>
            <p:nvPr/>
          </p:nvPicPr>
          <p:blipFill rotWithShape="1">
            <a:blip r:embed="rId2"/>
            <a:srcRect l="75570" t="30829" r="17239" b="21274"/>
            <a:stretch/>
          </p:blipFill>
          <p:spPr>
            <a:xfrm>
              <a:off x="8443549" y="2987830"/>
              <a:ext cx="389023" cy="1802101"/>
            </a:xfrm>
            <a:prstGeom prst="rect">
              <a:avLst/>
            </a:prstGeom>
          </p:spPr>
        </p:pic>
      </p:grpSp>
    </p:spTree>
    <p:extLst>
      <p:ext uri="{BB962C8B-B14F-4D97-AF65-F5344CB8AC3E}">
        <p14:creationId xmlns:p14="http://schemas.microsoft.com/office/powerpoint/2010/main" val="31558676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D6DE175-950E-2524-5B78-CE950D1879FF}"/>
              </a:ext>
            </a:extLst>
          </p:cNvPr>
          <p:cNvPicPr>
            <a:picLocks noChangeAspect="1"/>
          </p:cNvPicPr>
          <p:nvPr/>
        </p:nvPicPr>
        <p:blipFill rotWithShape="1">
          <a:blip r:embed="rId3"/>
          <a:srcRect r="54254" b="59165"/>
          <a:stretch/>
        </p:blipFill>
        <p:spPr>
          <a:xfrm>
            <a:off x="169984" y="1183109"/>
            <a:ext cx="6298175" cy="473230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20" name="Group 19">
            <a:extLst>
              <a:ext uri="{FF2B5EF4-FFF2-40B4-BE49-F238E27FC236}">
                <a16:creationId xmlns:a16="http://schemas.microsoft.com/office/drawing/2014/main" id="{4E6F8F25-34F1-26A5-4380-EBBE0075D03F}"/>
              </a:ext>
            </a:extLst>
          </p:cNvPr>
          <p:cNvGrpSpPr/>
          <p:nvPr/>
        </p:nvGrpSpPr>
        <p:grpSpPr>
          <a:xfrm>
            <a:off x="7975113" y="93122"/>
            <a:ext cx="3609631" cy="6764878"/>
            <a:chOff x="6455803" y="43885"/>
            <a:chExt cx="3298874" cy="7174784"/>
          </a:xfrm>
        </p:grpSpPr>
        <p:pic>
          <p:nvPicPr>
            <p:cNvPr id="4" name="Picture 3">
              <a:extLst>
                <a:ext uri="{FF2B5EF4-FFF2-40B4-BE49-F238E27FC236}">
                  <a16:creationId xmlns:a16="http://schemas.microsoft.com/office/drawing/2014/main" id="{E9AA6D0F-A9F0-5627-56BB-10CD748C585B}"/>
                </a:ext>
              </a:extLst>
            </p:cNvPr>
            <p:cNvPicPr>
              <a:picLocks noChangeAspect="1"/>
            </p:cNvPicPr>
            <p:nvPr/>
          </p:nvPicPr>
          <p:blipFill rotWithShape="1">
            <a:blip r:embed="rId3"/>
            <a:srcRect l="55626" t="55385" r="4401" b="9539"/>
            <a:stretch/>
          </p:blipFill>
          <p:spPr>
            <a:xfrm>
              <a:off x="6498006" y="4813151"/>
              <a:ext cx="3256671" cy="2405518"/>
            </a:xfrm>
            <a:prstGeom prst="rect">
              <a:avLst/>
            </a:prstGeom>
          </p:spPr>
        </p:pic>
        <p:pic>
          <p:nvPicPr>
            <p:cNvPr id="17" name="Picture 16">
              <a:extLst>
                <a:ext uri="{FF2B5EF4-FFF2-40B4-BE49-F238E27FC236}">
                  <a16:creationId xmlns:a16="http://schemas.microsoft.com/office/drawing/2014/main" id="{E7C5FBC8-1452-0A55-5538-6A0FE6F4CBC6}"/>
                </a:ext>
              </a:extLst>
            </p:cNvPr>
            <p:cNvPicPr>
              <a:picLocks noChangeAspect="1"/>
            </p:cNvPicPr>
            <p:nvPr/>
          </p:nvPicPr>
          <p:blipFill rotWithShape="1">
            <a:blip r:embed="rId3"/>
            <a:srcRect l="6114" t="55619" r="54950" b="9915"/>
            <a:stretch/>
          </p:blipFill>
          <p:spPr>
            <a:xfrm>
              <a:off x="6498006" y="2449404"/>
              <a:ext cx="3172264" cy="2363746"/>
            </a:xfrm>
            <a:prstGeom prst="rect">
              <a:avLst/>
            </a:prstGeom>
          </p:spPr>
        </p:pic>
        <p:pic>
          <p:nvPicPr>
            <p:cNvPr id="18" name="Picture 17">
              <a:extLst>
                <a:ext uri="{FF2B5EF4-FFF2-40B4-BE49-F238E27FC236}">
                  <a16:creationId xmlns:a16="http://schemas.microsoft.com/office/drawing/2014/main" id="{AB7EB965-16D7-9FFF-7902-63022C87A2A8}"/>
                </a:ext>
              </a:extLst>
            </p:cNvPr>
            <p:cNvPicPr>
              <a:picLocks noChangeAspect="1"/>
            </p:cNvPicPr>
            <p:nvPr/>
          </p:nvPicPr>
          <p:blipFill rotWithShape="1">
            <a:blip r:embed="rId3"/>
            <a:srcRect l="55353" t="5094" r="4675" b="59830"/>
            <a:stretch/>
          </p:blipFill>
          <p:spPr>
            <a:xfrm>
              <a:off x="6455803" y="43885"/>
              <a:ext cx="3256671" cy="2405519"/>
            </a:xfrm>
            <a:prstGeom prst="rect">
              <a:avLst/>
            </a:prstGeom>
          </p:spPr>
        </p:pic>
      </p:grpSp>
    </p:spTree>
    <p:extLst>
      <p:ext uri="{BB962C8B-B14F-4D97-AF65-F5344CB8AC3E}">
        <p14:creationId xmlns:p14="http://schemas.microsoft.com/office/powerpoint/2010/main" val="14966293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3C51DE-0ADA-450B-E3C5-191DA5644670}"/>
              </a:ext>
            </a:extLst>
          </p:cNvPr>
          <p:cNvPicPr>
            <a:picLocks noChangeAspect="1"/>
          </p:cNvPicPr>
          <p:nvPr/>
        </p:nvPicPr>
        <p:blipFill rotWithShape="1">
          <a:blip r:embed="rId3"/>
          <a:srcRect l="-131" t="5231" r="54254" b="59493"/>
          <a:stretch/>
        </p:blipFill>
        <p:spPr>
          <a:xfrm>
            <a:off x="87992" y="1388626"/>
            <a:ext cx="6439417" cy="461827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0F9CC649-AA44-EE31-7DC9-8234273E122A}"/>
              </a:ext>
            </a:extLst>
          </p:cNvPr>
          <p:cNvGrpSpPr/>
          <p:nvPr/>
        </p:nvGrpSpPr>
        <p:grpSpPr>
          <a:xfrm>
            <a:off x="7850678" y="149571"/>
            <a:ext cx="3390314" cy="6799385"/>
            <a:chOff x="6541477" y="58615"/>
            <a:chExt cx="3301313" cy="7168669"/>
          </a:xfrm>
        </p:grpSpPr>
        <p:pic>
          <p:nvPicPr>
            <p:cNvPr id="4" name="Picture 3">
              <a:extLst>
                <a:ext uri="{FF2B5EF4-FFF2-40B4-BE49-F238E27FC236}">
                  <a16:creationId xmlns:a16="http://schemas.microsoft.com/office/drawing/2014/main" id="{25DF1204-2A9B-7154-C61E-C2CC6A920124}"/>
                </a:ext>
              </a:extLst>
            </p:cNvPr>
            <p:cNvPicPr>
              <a:picLocks noChangeAspect="1"/>
            </p:cNvPicPr>
            <p:nvPr/>
          </p:nvPicPr>
          <p:blipFill rotWithShape="1">
            <a:blip r:embed="rId3"/>
            <a:srcRect l="55468" t="55385" r="4042" b="10257"/>
            <a:stretch/>
          </p:blipFill>
          <p:spPr>
            <a:xfrm>
              <a:off x="6541477" y="4871003"/>
              <a:ext cx="3298876" cy="2356281"/>
            </a:xfrm>
            <a:prstGeom prst="rect">
              <a:avLst/>
            </a:prstGeom>
          </p:spPr>
        </p:pic>
        <p:pic>
          <p:nvPicPr>
            <p:cNvPr id="5" name="Picture 4">
              <a:extLst>
                <a:ext uri="{FF2B5EF4-FFF2-40B4-BE49-F238E27FC236}">
                  <a16:creationId xmlns:a16="http://schemas.microsoft.com/office/drawing/2014/main" id="{D8B5A22E-28A1-0356-AC97-57CF65DC7C0E}"/>
                </a:ext>
              </a:extLst>
            </p:cNvPr>
            <p:cNvPicPr>
              <a:picLocks noChangeAspect="1"/>
            </p:cNvPicPr>
            <p:nvPr/>
          </p:nvPicPr>
          <p:blipFill rotWithShape="1">
            <a:blip r:embed="rId3"/>
            <a:srcRect l="5252" t="55288" r="54227" b="9437"/>
            <a:stretch/>
          </p:blipFill>
          <p:spPr>
            <a:xfrm>
              <a:off x="6541477" y="2477774"/>
              <a:ext cx="3301313" cy="2419159"/>
            </a:xfrm>
            <a:prstGeom prst="rect">
              <a:avLst/>
            </a:prstGeom>
          </p:spPr>
        </p:pic>
        <p:pic>
          <p:nvPicPr>
            <p:cNvPr id="13" name="Picture 12">
              <a:extLst>
                <a:ext uri="{FF2B5EF4-FFF2-40B4-BE49-F238E27FC236}">
                  <a16:creationId xmlns:a16="http://schemas.microsoft.com/office/drawing/2014/main" id="{3377CADC-62D0-697B-6AA9-607F7F47794F}"/>
                </a:ext>
              </a:extLst>
            </p:cNvPr>
            <p:cNvPicPr>
              <a:picLocks noChangeAspect="1"/>
            </p:cNvPicPr>
            <p:nvPr/>
          </p:nvPicPr>
          <p:blipFill rotWithShape="1">
            <a:blip r:embed="rId3"/>
            <a:srcRect l="55006" t="4895" r="4503" b="59830"/>
            <a:stretch/>
          </p:blipFill>
          <p:spPr>
            <a:xfrm>
              <a:off x="6541478" y="58615"/>
              <a:ext cx="3298875" cy="2419159"/>
            </a:xfrm>
            <a:prstGeom prst="rect">
              <a:avLst/>
            </a:prstGeom>
          </p:spPr>
        </p:pic>
      </p:grpSp>
    </p:spTree>
    <p:extLst>
      <p:ext uri="{BB962C8B-B14F-4D97-AF65-F5344CB8AC3E}">
        <p14:creationId xmlns:p14="http://schemas.microsoft.com/office/powerpoint/2010/main" val="19510996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52EF16-3C85-1129-B3A6-E9C413FA20B6}"/>
              </a:ext>
            </a:extLst>
          </p:cNvPr>
          <p:cNvPicPr>
            <a:picLocks noChangeAspect="1"/>
          </p:cNvPicPr>
          <p:nvPr/>
        </p:nvPicPr>
        <p:blipFill rotWithShape="1">
          <a:blip r:embed="rId3"/>
          <a:srcRect l="301" t="4924" r="54254" b="59494"/>
          <a:stretch/>
        </p:blipFill>
        <p:spPr>
          <a:xfrm>
            <a:off x="157758" y="1511719"/>
            <a:ext cx="6320414" cy="4165576"/>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46E2AE0B-A9F7-1465-A954-EC109D49C907}"/>
              </a:ext>
            </a:extLst>
          </p:cNvPr>
          <p:cNvGrpSpPr/>
          <p:nvPr/>
        </p:nvGrpSpPr>
        <p:grpSpPr>
          <a:xfrm>
            <a:off x="8188647" y="187327"/>
            <a:ext cx="3649560" cy="6562094"/>
            <a:chOff x="7670613" y="-6549"/>
            <a:chExt cx="3229500" cy="7163456"/>
          </a:xfrm>
        </p:grpSpPr>
        <p:pic>
          <p:nvPicPr>
            <p:cNvPr id="4" name="Picture 3">
              <a:extLst>
                <a:ext uri="{FF2B5EF4-FFF2-40B4-BE49-F238E27FC236}">
                  <a16:creationId xmlns:a16="http://schemas.microsoft.com/office/drawing/2014/main" id="{3CBFAAE9-0DE3-2CE4-C282-C02C5B13C59B}"/>
                </a:ext>
              </a:extLst>
            </p:cNvPr>
            <p:cNvPicPr>
              <a:picLocks noChangeAspect="1"/>
            </p:cNvPicPr>
            <p:nvPr/>
          </p:nvPicPr>
          <p:blipFill rotWithShape="1">
            <a:blip r:embed="rId3"/>
            <a:srcRect l="5913" t="54309" r="54555" b="10108"/>
            <a:stretch/>
          </p:blipFill>
          <p:spPr>
            <a:xfrm>
              <a:off x="7670613" y="2374376"/>
              <a:ext cx="3220875" cy="2440261"/>
            </a:xfrm>
            <a:prstGeom prst="rect">
              <a:avLst/>
            </a:prstGeom>
          </p:spPr>
        </p:pic>
        <p:pic>
          <p:nvPicPr>
            <p:cNvPr id="5" name="Picture 4">
              <a:extLst>
                <a:ext uri="{FF2B5EF4-FFF2-40B4-BE49-F238E27FC236}">
                  <a16:creationId xmlns:a16="http://schemas.microsoft.com/office/drawing/2014/main" id="{9AF8403E-E603-F130-2CE7-53CB36D02735}"/>
                </a:ext>
              </a:extLst>
            </p:cNvPr>
            <p:cNvPicPr>
              <a:picLocks noChangeAspect="1"/>
            </p:cNvPicPr>
            <p:nvPr/>
          </p:nvPicPr>
          <p:blipFill rotWithShape="1">
            <a:blip r:embed="rId3"/>
            <a:srcRect l="55928" t="55522" r="5308" b="10325"/>
            <a:stretch/>
          </p:blipFill>
          <p:spPr>
            <a:xfrm>
              <a:off x="7701951" y="4814636"/>
              <a:ext cx="3158198" cy="2342271"/>
            </a:xfrm>
            <a:prstGeom prst="rect">
              <a:avLst/>
            </a:prstGeom>
          </p:spPr>
        </p:pic>
        <p:pic>
          <p:nvPicPr>
            <p:cNvPr id="13" name="Picture 12">
              <a:extLst>
                <a:ext uri="{FF2B5EF4-FFF2-40B4-BE49-F238E27FC236}">
                  <a16:creationId xmlns:a16="http://schemas.microsoft.com/office/drawing/2014/main" id="{72BFBC7E-D98F-BA82-8B7E-93D48F707C8D}"/>
                </a:ext>
              </a:extLst>
            </p:cNvPr>
            <p:cNvPicPr>
              <a:picLocks noChangeAspect="1"/>
            </p:cNvPicPr>
            <p:nvPr/>
          </p:nvPicPr>
          <p:blipFill rotWithShape="1">
            <a:blip r:embed="rId3"/>
            <a:srcRect l="55612" t="4588" r="4762" b="59830"/>
            <a:stretch/>
          </p:blipFill>
          <p:spPr>
            <a:xfrm>
              <a:off x="7671578" y="-6549"/>
              <a:ext cx="3228535" cy="2440260"/>
            </a:xfrm>
            <a:prstGeom prst="rect">
              <a:avLst/>
            </a:prstGeom>
          </p:spPr>
        </p:pic>
      </p:grpSp>
    </p:spTree>
    <p:extLst>
      <p:ext uri="{BB962C8B-B14F-4D97-AF65-F5344CB8AC3E}">
        <p14:creationId xmlns:p14="http://schemas.microsoft.com/office/powerpoint/2010/main" val="1379169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794275-BF09-7D77-8CCC-C886863CC8A9}"/>
              </a:ext>
            </a:extLst>
          </p:cNvPr>
          <p:cNvPicPr>
            <a:picLocks noChangeAspect="1"/>
          </p:cNvPicPr>
          <p:nvPr/>
        </p:nvPicPr>
        <p:blipFill rotWithShape="1">
          <a:blip r:embed="rId3"/>
          <a:srcRect l="390" t="5092" r="54548" b="59741"/>
          <a:stretch/>
        </p:blipFill>
        <p:spPr>
          <a:xfrm>
            <a:off x="81695" y="1318639"/>
            <a:ext cx="6569241" cy="4643578"/>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9" name="Group 8">
            <a:extLst>
              <a:ext uri="{FF2B5EF4-FFF2-40B4-BE49-F238E27FC236}">
                <a16:creationId xmlns:a16="http://schemas.microsoft.com/office/drawing/2014/main" id="{8C3FFAB4-F801-6153-E48E-C8AA2F9C1A8E}"/>
              </a:ext>
            </a:extLst>
          </p:cNvPr>
          <p:cNvGrpSpPr/>
          <p:nvPr/>
        </p:nvGrpSpPr>
        <p:grpSpPr>
          <a:xfrm>
            <a:off x="7535912" y="36035"/>
            <a:ext cx="4393179" cy="6758904"/>
            <a:chOff x="6453012" y="99096"/>
            <a:chExt cx="3309817" cy="5826865"/>
          </a:xfrm>
        </p:grpSpPr>
        <p:pic>
          <p:nvPicPr>
            <p:cNvPr id="4" name="Picture 3">
              <a:extLst>
                <a:ext uri="{FF2B5EF4-FFF2-40B4-BE49-F238E27FC236}">
                  <a16:creationId xmlns:a16="http://schemas.microsoft.com/office/drawing/2014/main" id="{A4EE5006-1F35-C917-6692-4B89F8555AB0}"/>
                </a:ext>
              </a:extLst>
            </p:cNvPr>
            <p:cNvPicPr>
              <a:picLocks noChangeAspect="1"/>
            </p:cNvPicPr>
            <p:nvPr/>
          </p:nvPicPr>
          <p:blipFill rotWithShape="1">
            <a:blip r:embed="rId3"/>
            <a:srcRect l="56090" t="62278" r="4994" b="9624"/>
            <a:stretch/>
          </p:blipFill>
          <p:spPr>
            <a:xfrm>
              <a:off x="6475385" y="3999032"/>
              <a:ext cx="3170704" cy="1926929"/>
            </a:xfrm>
            <a:prstGeom prst="rect">
              <a:avLst/>
            </a:prstGeom>
          </p:spPr>
        </p:pic>
        <p:pic>
          <p:nvPicPr>
            <p:cNvPr id="5" name="Picture 4">
              <a:extLst>
                <a:ext uri="{FF2B5EF4-FFF2-40B4-BE49-F238E27FC236}">
                  <a16:creationId xmlns:a16="http://schemas.microsoft.com/office/drawing/2014/main" id="{3F092605-D42E-490B-C0B7-2A64478DEF3A}"/>
                </a:ext>
              </a:extLst>
            </p:cNvPr>
            <p:cNvPicPr>
              <a:picLocks noChangeAspect="1"/>
            </p:cNvPicPr>
            <p:nvPr/>
          </p:nvPicPr>
          <p:blipFill rotWithShape="1">
            <a:blip r:embed="rId3"/>
            <a:srcRect l="5596" t="62799" r="54937" b="10222"/>
            <a:stretch/>
          </p:blipFill>
          <p:spPr>
            <a:xfrm>
              <a:off x="6453012" y="2049503"/>
              <a:ext cx="3215451" cy="1850228"/>
            </a:xfrm>
            <a:prstGeom prst="rect">
              <a:avLst/>
            </a:prstGeom>
          </p:spPr>
        </p:pic>
        <p:pic>
          <p:nvPicPr>
            <p:cNvPr id="7" name="Picture 6">
              <a:extLst>
                <a:ext uri="{FF2B5EF4-FFF2-40B4-BE49-F238E27FC236}">
                  <a16:creationId xmlns:a16="http://schemas.microsoft.com/office/drawing/2014/main" id="{DB9402E0-AF7C-770D-A1D5-EBB6EBF6A70F}"/>
                </a:ext>
              </a:extLst>
            </p:cNvPr>
            <p:cNvPicPr>
              <a:picLocks noChangeAspect="1"/>
            </p:cNvPicPr>
            <p:nvPr/>
          </p:nvPicPr>
          <p:blipFill rotWithShape="1">
            <a:blip r:embed="rId3"/>
            <a:srcRect l="56148" t="12274" r="4935" b="59629"/>
            <a:stretch/>
          </p:blipFill>
          <p:spPr>
            <a:xfrm>
              <a:off x="6592125" y="99096"/>
              <a:ext cx="3170704" cy="1926929"/>
            </a:xfrm>
            <a:prstGeom prst="rect">
              <a:avLst/>
            </a:prstGeom>
          </p:spPr>
        </p:pic>
      </p:grpSp>
    </p:spTree>
    <p:extLst>
      <p:ext uri="{BB962C8B-B14F-4D97-AF65-F5344CB8AC3E}">
        <p14:creationId xmlns:p14="http://schemas.microsoft.com/office/powerpoint/2010/main" val="4239800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E729A1-6DA9-0E04-C015-1CE5B3356342}"/>
              </a:ext>
            </a:extLst>
          </p:cNvPr>
          <p:cNvPicPr>
            <a:picLocks noChangeAspect="1"/>
          </p:cNvPicPr>
          <p:nvPr/>
        </p:nvPicPr>
        <p:blipFill rotWithShape="1">
          <a:blip r:embed="rId3"/>
          <a:srcRect l="954" t="5435" r="54547" b="59620"/>
          <a:stretch/>
        </p:blipFill>
        <p:spPr>
          <a:xfrm>
            <a:off x="164120" y="1549876"/>
            <a:ext cx="6855692" cy="4531663"/>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10" name="Group 9">
            <a:extLst>
              <a:ext uri="{FF2B5EF4-FFF2-40B4-BE49-F238E27FC236}">
                <a16:creationId xmlns:a16="http://schemas.microsoft.com/office/drawing/2014/main" id="{FE7EEAC5-AFA1-A1DF-6FAB-D98FAA0AEBD3}"/>
              </a:ext>
            </a:extLst>
          </p:cNvPr>
          <p:cNvGrpSpPr/>
          <p:nvPr/>
        </p:nvGrpSpPr>
        <p:grpSpPr>
          <a:xfrm>
            <a:off x="7589328" y="0"/>
            <a:ext cx="4264235" cy="6734147"/>
            <a:chOff x="6785937" y="60544"/>
            <a:chExt cx="3279497" cy="5699594"/>
          </a:xfrm>
        </p:grpSpPr>
        <p:pic>
          <p:nvPicPr>
            <p:cNvPr id="3" name="Picture 2">
              <a:extLst>
                <a:ext uri="{FF2B5EF4-FFF2-40B4-BE49-F238E27FC236}">
                  <a16:creationId xmlns:a16="http://schemas.microsoft.com/office/drawing/2014/main" id="{7103E850-F8FA-D77E-A568-4F940DCBDBE7}"/>
                </a:ext>
              </a:extLst>
            </p:cNvPr>
            <p:cNvPicPr>
              <a:picLocks noChangeAspect="1"/>
            </p:cNvPicPr>
            <p:nvPr/>
          </p:nvPicPr>
          <p:blipFill rotWithShape="1">
            <a:blip r:embed="rId3"/>
            <a:srcRect l="55540" t="62810" r="4378" b="9621"/>
            <a:stretch/>
          </p:blipFill>
          <p:spPr>
            <a:xfrm>
              <a:off x="6785937" y="3869436"/>
              <a:ext cx="3265667" cy="1890702"/>
            </a:xfrm>
            <a:prstGeom prst="rect">
              <a:avLst/>
            </a:prstGeom>
          </p:spPr>
        </p:pic>
        <p:pic>
          <p:nvPicPr>
            <p:cNvPr id="7" name="Picture 6">
              <a:extLst>
                <a:ext uri="{FF2B5EF4-FFF2-40B4-BE49-F238E27FC236}">
                  <a16:creationId xmlns:a16="http://schemas.microsoft.com/office/drawing/2014/main" id="{C16C59BE-07C9-9473-B9FD-EB2A91932612}"/>
                </a:ext>
              </a:extLst>
            </p:cNvPr>
            <p:cNvPicPr>
              <a:picLocks noChangeAspect="1"/>
            </p:cNvPicPr>
            <p:nvPr/>
          </p:nvPicPr>
          <p:blipFill rotWithShape="1">
            <a:blip r:embed="rId3"/>
            <a:srcRect l="6028" t="62311" r="54229" b="10119"/>
            <a:stretch/>
          </p:blipFill>
          <p:spPr>
            <a:xfrm>
              <a:off x="6813596" y="1987882"/>
              <a:ext cx="3238008" cy="1890702"/>
            </a:xfrm>
            <a:prstGeom prst="rect">
              <a:avLst/>
            </a:prstGeom>
          </p:spPr>
        </p:pic>
        <p:pic>
          <p:nvPicPr>
            <p:cNvPr id="8" name="Picture 7">
              <a:extLst>
                <a:ext uri="{FF2B5EF4-FFF2-40B4-BE49-F238E27FC236}">
                  <a16:creationId xmlns:a16="http://schemas.microsoft.com/office/drawing/2014/main" id="{F87DA9A1-9DE1-C76E-C8A5-1531178B020E}"/>
                </a:ext>
              </a:extLst>
            </p:cNvPr>
            <p:cNvPicPr>
              <a:picLocks noChangeAspect="1"/>
            </p:cNvPicPr>
            <p:nvPr/>
          </p:nvPicPr>
          <p:blipFill rotWithShape="1">
            <a:blip r:embed="rId3"/>
            <a:srcRect l="55501" t="12069" r="4416" b="59240"/>
            <a:stretch/>
          </p:blipFill>
          <p:spPr>
            <a:xfrm>
              <a:off x="6799767" y="60544"/>
              <a:ext cx="3265667" cy="1967680"/>
            </a:xfrm>
            <a:prstGeom prst="rect">
              <a:avLst/>
            </a:prstGeom>
          </p:spPr>
        </p:pic>
      </p:grpSp>
    </p:spTree>
    <p:extLst>
      <p:ext uri="{BB962C8B-B14F-4D97-AF65-F5344CB8AC3E}">
        <p14:creationId xmlns:p14="http://schemas.microsoft.com/office/powerpoint/2010/main" val="156668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7AC6B4-AE86-2C66-E216-46879BF9C4E2}"/>
              </a:ext>
            </a:extLst>
          </p:cNvPr>
          <p:cNvPicPr>
            <a:picLocks noChangeAspect="1"/>
          </p:cNvPicPr>
          <p:nvPr/>
        </p:nvPicPr>
        <p:blipFill rotWithShape="1">
          <a:blip r:embed="rId3"/>
          <a:srcRect l="647" t="5230" r="54892" b="60037"/>
          <a:stretch/>
        </p:blipFill>
        <p:spPr>
          <a:xfrm>
            <a:off x="1" y="1371600"/>
            <a:ext cx="6590714" cy="4719711"/>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24" name="Group 23">
            <a:extLst>
              <a:ext uri="{FF2B5EF4-FFF2-40B4-BE49-F238E27FC236}">
                <a16:creationId xmlns:a16="http://schemas.microsoft.com/office/drawing/2014/main" id="{D087330F-50AD-EA07-DA53-C66D5A54A878}"/>
              </a:ext>
            </a:extLst>
          </p:cNvPr>
          <p:cNvGrpSpPr/>
          <p:nvPr/>
        </p:nvGrpSpPr>
        <p:grpSpPr>
          <a:xfrm>
            <a:off x="7499057" y="-8579"/>
            <a:ext cx="4474409" cy="6854106"/>
            <a:chOff x="6878219" y="3890"/>
            <a:chExt cx="3271669" cy="5742409"/>
          </a:xfrm>
        </p:grpSpPr>
        <p:pic>
          <p:nvPicPr>
            <p:cNvPr id="3" name="Picture 2">
              <a:extLst>
                <a:ext uri="{FF2B5EF4-FFF2-40B4-BE49-F238E27FC236}">
                  <a16:creationId xmlns:a16="http://schemas.microsoft.com/office/drawing/2014/main" id="{8B7E1A80-E5DF-38AE-315A-30460E085081}"/>
                </a:ext>
              </a:extLst>
            </p:cNvPr>
            <p:cNvPicPr>
              <a:picLocks noChangeAspect="1"/>
            </p:cNvPicPr>
            <p:nvPr/>
          </p:nvPicPr>
          <p:blipFill rotWithShape="1">
            <a:blip r:embed="rId3"/>
            <a:srcRect l="56072" t="62564" r="4315" b="9844"/>
            <a:stretch/>
          </p:blipFill>
          <p:spPr>
            <a:xfrm>
              <a:off x="6922430" y="3854020"/>
              <a:ext cx="3227458" cy="1892279"/>
            </a:xfrm>
            <a:prstGeom prst="rect">
              <a:avLst/>
            </a:prstGeom>
          </p:spPr>
        </p:pic>
        <p:pic>
          <p:nvPicPr>
            <p:cNvPr id="8" name="Picture 7">
              <a:extLst>
                <a:ext uri="{FF2B5EF4-FFF2-40B4-BE49-F238E27FC236}">
                  <a16:creationId xmlns:a16="http://schemas.microsoft.com/office/drawing/2014/main" id="{46BDAA17-41E7-612D-D885-7F16F22ECF9F}"/>
                </a:ext>
              </a:extLst>
            </p:cNvPr>
            <p:cNvPicPr>
              <a:picLocks noChangeAspect="1"/>
            </p:cNvPicPr>
            <p:nvPr/>
          </p:nvPicPr>
          <p:blipFill rotWithShape="1">
            <a:blip r:embed="rId3"/>
            <a:srcRect l="5770" t="62311" r="54228" b="9607"/>
            <a:stretch/>
          </p:blipFill>
          <p:spPr>
            <a:xfrm>
              <a:off x="6878219" y="1928150"/>
              <a:ext cx="3259110" cy="1925870"/>
            </a:xfrm>
            <a:prstGeom prst="rect">
              <a:avLst/>
            </a:prstGeom>
          </p:spPr>
        </p:pic>
        <p:pic>
          <p:nvPicPr>
            <p:cNvPr id="9" name="Picture 8">
              <a:extLst>
                <a:ext uri="{FF2B5EF4-FFF2-40B4-BE49-F238E27FC236}">
                  <a16:creationId xmlns:a16="http://schemas.microsoft.com/office/drawing/2014/main" id="{A36A3D0C-4629-E27C-8619-868128A88863}"/>
                </a:ext>
              </a:extLst>
            </p:cNvPr>
            <p:cNvPicPr>
              <a:picLocks noChangeAspect="1"/>
            </p:cNvPicPr>
            <p:nvPr/>
          </p:nvPicPr>
          <p:blipFill rotWithShape="1">
            <a:blip r:embed="rId3"/>
            <a:srcRect l="55539" t="12478" r="4848" b="59929"/>
            <a:stretch/>
          </p:blipFill>
          <p:spPr>
            <a:xfrm>
              <a:off x="6878219" y="3890"/>
              <a:ext cx="3227458" cy="1892279"/>
            </a:xfrm>
            <a:prstGeom prst="rect">
              <a:avLst/>
            </a:prstGeom>
          </p:spPr>
        </p:pic>
      </p:grpSp>
    </p:spTree>
    <p:extLst>
      <p:ext uri="{BB962C8B-B14F-4D97-AF65-F5344CB8AC3E}">
        <p14:creationId xmlns:p14="http://schemas.microsoft.com/office/powerpoint/2010/main" val="2452768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6CFA-CE35-A5A0-F795-09DD15A1994B}"/>
              </a:ext>
            </a:extLst>
          </p:cNvPr>
          <p:cNvSpPr>
            <a:spLocks noGrp="1"/>
          </p:cNvSpPr>
          <p:nvPr>
            <p:ph type="title"/>
          </p:nvPr>
        </p:nvSpPr>
        <p:spPr/>
        <p:txBody>
          <a:bodyPr/>
          <a:lstStyle/>
          <a:p>
            <a:r>
              <a:rPr lang="en-US" dirty="0"/>
              <a:t>Acclimation Speeds + amounts by treatment</a:t>
            </a:r>
          </a:p>
        </p:txBody>
      </p:sp>
      <p:graphicFrame>
        <p:nvGraphicFramePr>
          <p:cNvPr id="4" name="Table 4">
            <a:extLst>
              <a:ext uri="{FF2B5EF4-FFF2-40B4-BE49-F238E27FC236}">
                <a16:creationId xmlns:a16="http://schemas.microsoft.com/office/drawing/2014/main" id="{ADC9C57B-EE80-F1A0-3F18-2500290E7EEE}"/>
              </a:ext>
            </a:extLst>
          </p:cNvPr>
          <p:cNvGraphicFramePr>
            <a:graphicFrameLocks noGrp="1"/>
          </p:cNvGraphicFramePr>
          <p:nvPr>
            <p:extLst>
              <p:ext uri="{D42A27DB-BD31-4B8C-83A1-F6EECF244321}">
                <p14:modId xmlns:p14="http://schemas.microsoft.com/office/powerpoint/2010/main" val="3141614706"/>
              </p:ext>
            </p:extLst>
          </p:nvPr>
        </p:nvGraphicFramePr>
        <p:xfrm>
          <a:off x="1794164" y="1879601"/>
          <a:ext cx="8437419" cy="3535680"/>
        </p:xfrm>
        <a:graphic>
          <a:graphicData uri="http://schemas.openxmlformats.org/drawingml/2006/table">
            <a:tbl>
              <a:tblPr firstRow="1" bandRow="1">
                <a:tableStyleId>{5C22544A-7EE6-4342-B048-85BDC9FD1C3A}</a:tableStyleId>
              </a:tblPr>
              <a:tblGrid>
                <a:gridCol w="2658325">
                  <a:extLst>
                    <a:ext uri="{9D8B030D-6E8A-4147-A177-3AD203B41FA5}">
                      <a16:colId xmlns:a16="http://schemas.microsoft.com/office/drawing/2014/main" val="110441954"/>
                    </a:ext>
                  </a:extLst>
                </a:gridCol>
                <a:gridCol w="3119020">
                  <a:extLst>
                    <a:ext uri="{9D8B030D-6E8A-4147-A177-3AD203B41FA5}">
                      <a16:colId xmlns:a16="http://schemas.microsoft.com/office/drawing/2014/main" val="1602096256"/>
                    </a:ext>
                  </a:extLst>
                </a:gridCol>
                <a:gridCol w="2660074">
                  <a:extLst>
                    <a:ext uri="{9D8B030D-6E8A-4147-A177-3AD203B41FA5}">
                      <a16:colId xmlns:a16="http://schemas.microsoft.com/office/drawing/2014/main" val="78761704"/>
                    </a:ext>
                  </a:extLst>
                </a:gridCol>
              </a:tblGrid>
              <a:tr h="337127">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2400" b="1" i="1" dirty="0">
                          <a:solidFill>
                            <a:sysClr val="windowText" lastClr="000000"/>
                          </a:solidFill>
                        </a:rPr>
                        <a:t>Acclimation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5124026"/>
                  </a:ext>
                </a:extLst>
              </a:tr>
              <a:tr h="435494">
                <a:tc>
                  <a:txBody>
                    <a:bodyPr/>
                    <a:lstStyle/>
                    <a:p>
                      <a:pPr algn="ctr"/>
                      <a:r>
                        <a:rPr lang="en-US" sz="2400" b="1" i="1" dirty="0">
                          <a:solidFill>
                            <a:sysClr val="windowText" lastClr="000000"/>
                          </a:solidFill>
                        </a:rPr>
                        <a:t>Degree of growth change?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Fast</a:t>
                      </a:r>
                    </a:p>
                    <a:p>
                      <a:pPr marL="0" algn="ctr" defTabSz="914400" rtl="0" eaLnBrk="1" latinLnBrk="0" hangingPunct="1"/>
                      <a:r>
                        <a:rPr lang="en-US" sz="1800" b="1" kern="1200" dirty="0">
                          <a:solidFill>
                            <a:sysClr val="windowText" lastClr="000000"/>
                          </a:solidFill>
                          <a:latin typeface="+mn-lt"/>
                          <a:ea typeface="+mn-ea"/>
                          <a:cs typeface="+mn-cs"/>
                        </a:rPr>
                        <a:t>(change from week 1 to 2, and then no change from week 2 to week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Slow</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ysClr val="windowText" lastClr="000000"/>
                          </a:solidFill>
                          <a:latin typeface="+mn-lt"/>
                          <a:ea typeface="+mn-ea"/>
                          <a:cs typeface="+mn-cs"/>
                        </a:rPr>
                        <a:t>(change from week 1 to 2 and from 2 to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11308"/>
                  </a:ext>
                </a:extLst>
              </a:tr>
              <a:tr h="497839">
                <a:tc>
                  <a:txBody>
                    <a:bodyPr/>
                    <a:lstStyle/>
                    <a:p>
                      <a:pPr marL="0" algn="ctr" defTabSz="914400" rtl="0" eaLnBrk="1" latinLnBrk="0" hangingPunct="1"/>
                      <a:r>
                        <a:rPr lang="en-US" sz="2800" b="1" kern="1200" dirty="0">
                          <a:solidFill>
                            <a:sysClr val="windowText" lastClr="000000"/>
                          </a:solidFill>
                          <a:latin typeface="+mn-lt"/>
                          <a:ea typeface="+mn-ea"/>
                          <a:cs typeface="+mn-cs"/>
                        </a:rPr>
                        <a:t>Large</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i="1" dirty="0">
                          <a:solidFill>
                            <a:sysClr val="windowText" lastClr="000000"/>
                          </a:solidFill>
                        </a:rPr>
                        <a:t>Low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i="1" dirty="0">
                          <a:solidFill>
                            <a:sysClr val="windowText" lastClr="000000"/>
                          </a:solidFill>
                        </a:rPr>
                        <a:t>High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4602515"/>
                  </a:ext>
                </a:extLst>
              </a:tr>
              <a:tr h="720437">
                <a:tc>
                  <a:txBody>
                    <a:bodyPr/>
                    <a:lstStyle/>
                    <a:p>
                      <a:pPr marL="0" algn="ctr" defTabSz="914400" rtl="0" eaLnBrk="1" latinLnBrk="0" hangingPunct="1"/>
                      <a:r>
                        <a:rPr lang="en-US" sz="2800" b="1" kern="1200" dirty="0">
                          <a:solidFill>
                            <a:sysClr val="windowText" lastClr="000000"/>
                          </a:solidFill>
                          <a:latin typeface="+mn-lt"/>
                          <a:ea typeface="+mn-ea"/>
                          <a:cs typeface="+mn-cs"/>
                        </a:rPr>
                        <a:t>Minimal</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ysClr val="windowText" lastClr="000000"/>
                          </a:solidFill>
                        </a:rPr>
                        <a:t>High S, Moderate TA</a:t>
                      </a:r>
                    </a:p>
                    <a:p>
                      <a:pPr algn="ctr"/>
                      <a:r>
                        <a:rPr lang="en-US" sz="2400" i="1" dirty="0">
                          <a:solidFill>
                            <a:sysClr val="windowText" lastClr="000000"/>
                          </a:solidFill>
                        </a:rPr>
                        <a:t>Low S, Moderate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algn="ctr"/>
                      <a:r>
                        <a:rPr lang="en-US" sz="2400" i="1" dirty="0">
                          <a:solidFill>
                            <a:sysClr val="windowText" lastClr="000000"/>
                          </a:solidFill>
                        </a:rPr>
                        <a:t>High S, Low TA</a:t>
                      </a:r>
                    </a:p>
                    <a:p>
                      <a:pPr algn="ctr"/>
                      <a:r>
                        <a:rPr lang="en-US" sz="2400" i="1" dirty="0">
                          <a:solidFill>
                            <a:sysClr val="windowText" lastClr="000000"/>
                          </a:solidFill>
                        </a:rPr>
                        <a:t>Low S, Low TA</a:t>
                      </a:r>
                    </a:p>
                    <a:p>
                      <a:pPr algn="ctr"/>
                      <a:endParaRPr lang="en-US" sz="400" i="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66943"/>
                  </a:ext>
                </a:extLst>
              </a:tr>
            </a:tbl>
          </a:graphicData>
        </a:graphic>
      </p:graphicFrame>
    </p:spTree>
    <p:extLst>
      <p:ext uri="{BB962C8B-B14F-4D97-AF65-F5344CB8AC3E}">
        <p14:creationId xmlns:p14="http://schemas.microsoft.com/office/powerpoint/2010/main" val="786059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87CD-3CA9-A855-9B76-86F8D5BD9952}"/>
              </a:ext>
            </a:extLst>
          </p:cNvPr>
          <p:cNvSpPr>
            <a:spLocks noGrp="1"/>
          </p:cNvSpPr>
          <p:nvPr>
            <p:ph type="title"/>
          </p:nvPr>
        </p:nvSpPr>
        <p:spPr>
          <a:xfrm>
            <a:off x="3747655" y="5380950"/>
            <a:ext cx="3636818" cy="951057"/>
          </a:xfrm>
        </p:spPr>
        <p:txBody>
          <a:bodyPr>
            <a:normAutofit/>
          </a:bodyPr>
          <a:lstStyle/>
          <a:p>
            <a:r>
              <a:rPr lang="en-US" sz="3200" dirty="0"/>
              <a:t>Acclimation speed</a:t>
            </a:r>
          </a:p>
        </p:txBody>
      </p:sp>
      <p:sp>
        <p:nvSpPr>
          <p:cNvPr id="4" name="Title 1">
            <a:extLst>
              <a:ext uri="{FF2B5EF4-FFF2-40B4-BE49-F238E27FC236}">
                <a16:creationId xmlns:a16="http://schemas.microsoft.com/office/drawing/2014/main" id="{7CBBE4D9-685D-0FA7-EED8-D1E4E9010742}"/>
              </a:ext>
            </a:extLst>
          </p:cNvPr>
          <p:cNvSpPr txBox="1">
            <a:spLocks/>
          </p:cNvSpPr>
          <p:nvPr/>
        </p:nvSpPr>
        <p:spPr>
          <a:xfrm rot="16200000">
            <a:off x="527665" y="2879723"/>
            <a:ext cx="3472801" cy="951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Degree of change</a:t>
            </a:r>
          </a:p>
        </p:txBody>
      </p:sp>
      <p:sp>
        <p:nvSpPr>
          <p:cNvPr id="5" name="L-Shape 4">
            <a:extLst>
              <a:ext uri="{FF2B5EF4-FFF2-40B4-BE49-F238E27FC236}">
                <a16:creationId xmlns:a16="http://schemas.microsoft.com/office/drawing/2014/main" id="{3E16AEBF-4A1C-6F1B-B1FB-13C34EA0D64A}"/>
              </a:ext>
            </a:extLst>
          </p:cNvPr>
          <p:cNvSpPr/>
          <p:nvPr/>
        </p:nvSpPr>
        <p:spPr>
          <a:xfrm>
            <a:off x="2805545" y="1285225"/>
            <a:ext cx="5029200" cy="4140055"/>
          </a:xfrm>
          <a:prstGeom prst="corner">
            <a:avLst>
              <a:gd name="adj1" fmla="val 3719"/>
              <a:gd name="adj2" fmla="val 289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E0BFB37-22EF-9127-D069-3ADA967F87F8}"/>
              </a:ext>
            </a:extLst>
          </p:cNvPr>
          <p:cNvGrpSpPr/>
          <p:nvPr/>
        </p:nvGrpSpPr>
        <p:grpSpPr>
          <a:xfrm>
            <a:off x="3035074" y="1251413"/>
            <a:ext cx="4799671" cy="3904232"/>
            <a:chOff x="6711333" y="1235257"/>
            <a:chExt cx="4799671" cy="3904232"/>
          </a:xfrm>
        </p:grpSpPr>
        <p:sp>
          <p:nvSpPr>
            <p:cNvPr id="35" name="Rectangle 34">
              <a:extLst>
                <a:ext uri="{FF2B5EF4-FFF2-40B4-BE49-F238E27FC236}">
                  <a16:creationId xmlns:a16="http://schemas.microsoft.com/office/drawing/2014/main" id="{F7390DB1-E35D-EEEA-D253-F038E44E82C0}"/>
                </a:ext>
              </a:extLst>
            </p:cNvPr>
            <p:cNvSpPr/>
            <p:nvPr/>
          </p:nvSpPr>
          <p:spPr>
            <a:xfrm>
              <a:off x="6741250" y="1235257"/>
              <a:ext cx="2327563" cy="1902148"/>
            </a:xfrm>
            <a:prstGeom prst="rect">
              <a:avLst/>
            </a:prstGeom>
            <a:solidFill>
              <a:srgbClr val="FFFF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9AC7C8A-872A-EBBA-4129-D8A233EBB295}"/>
                </a:ext>
              </a:extLst>
            </p:cNvPr>
            <p:cNvGrpSpPr/>
            <p:nvPr/>
          </p:nvGrpSpPr>
          <p:grpSpPr>
            <a:xfrm>
              <a:off x="6711333" y="1235257"/>
              <a:ext cx="4799671" cy="3904232"/>
              <a:chOff x="6711333" y="1235257"/>
              <a:chExt cx="4799671" cy="3904232"/>
            </a:xfrm>
          </p:grpSpPr>
          <p:sp>
            <p:nvSpPr>
              <p:cNvPr id="33" name="Rectangle 32">
                <a:extLst>
                  <a:ext uri="{FF2B5EF4-FFF2-40B4-BE49-F238E27FC236}">
                    <a16:creationId xmlns:a16="http://schemas.microsoft.com/office/drawing/2014/main" id="{159912F6-0B49-B5CD-FEFE-49B28B4E798E}"/>
                  </a:ext>
                </a:extLst>
              </p:cNvPr>
              <p:cNvSpPr/>
              <p:nvPr/>
            </p:nvSpPr>
            <p:spPr>
              <a:xfrm>
                <a:off x="9183441" y="124561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3FAD85EF-5664-6159-3E09-393859B87740}"/>
                  </a:ext>
                </a:extLst>
              </p:cNvPr>
              <p:cNvGrpSpPr/>
              <p:nvPr/>
            </p:nvGrpSpPr>
            <p:grpSpPr>
              <a:xfrm>
                <a:off x="6711333" y="1235257"/>
                <a:ext cx="4787202" cy="3904232"/>
                <a:chOff x="2999509" y="1277368"/>
                <a:chExt cx="4787202" cy="3904232"/>
              </a:xfrm>
            </p:grpSpPr>
            <p:sp>
              <p:nvSpPr>
                <p:cNvPr id="6" name="Rectangle 5">
                  <a:extLst>
                    <a:ext uri="{FF2B5EF4-FFF2-40B4-BE49-F238E27FC236}">
                      <a16:creationId xmlns:a16="http://schemas.microsoft.com/office/drawing/2014/main" id="{B78F859B-AD8B-B941-CB2B-43B598165594}"/>
                    </a:ext>
                  </a:extLst>
                </p:cNvPr>
                <p:cNvSpPr/>
                <p:nvPr/>
              </p:nvSpPr>
              <p:spPr>
                <a:xfrm>
                  <a:off x="2999509" y="327945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BF390CF-FC7A-781C-3A76-F06C6F0F8DE8}"/>
                    </a:ext>
                  </a:extLst>
                </p:cNvPr>
                <p:cNvSpPr/>
                <p:nvPr/>
              </p:nvSpPr>
              <p:spPr>
                <a:xfrm>
                  <a:off x="5455467" y="3279452"/>
                  <a:ext cx="2327563" cy="1902148"/>
                </a:xfrm>
                <a:prstGeom prst="rect">
                  <a:avLst/>
                </a:prstGeom>
                <a:solidFill>
                  <a:srgbClr val="FFFF8F">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53956BE-70BE-126D-13BE-ADD8B265AF8A}"/>
                    </a:ext>
                  </a:extLst>
                </p:cNvPr>
                <p:cNvSpPr/>
                <p:nvPr/>
              </p:nvSpPr>
              <p:spPr>
                <a:xfrm>
                  <a:off x="5459148" y="1277368"/>
                  <a:ext cx="2327563" cy="1902148"/>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23845AD-B28F-77F7-2F50-4C9F0D6D05C5}"/>
                    </a:ext>
                  </a:extLst>
                </p:cNvPr>
                <p:cNvSpPr/>
                <p:nvPr/>
              </p:nvSpPr>
              <p:spPr>
                <a:xfrm>
                  <a:off x="3034144" y="1293082"/>
                  <a:ext cx="2327563" cy="1902148"/>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Up 40">
                  <a:extLst>
                    <a:ext uri="{FF2B5EF4-FFF2-40B4-BE49-F238E27FC236}">
                      <a16:creationId xmlns:a16="http://schemas.microsoft.com/office/drawing/2014/main" id="{81F243BC-4004-08A5-D1D4-2CDF6EF70571}"/>
                    </a:ext>
                  </a:extLst>
                </p:cNvPr>
                <p:cNvSpPr/>
                <p:nvPr/>
              </p:nvSpPr>
              <p:spPr>
                <a:xfrm rot="10800000" flipV="1">
                  <a:off x="4978204" y="2634161"/>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2" name="Title 1">
            <a:extLst>
              <a:ext uri="{FF2B5EF4-FFF2-40B4-BE49-F238E27FC236}">
                <a16:creationId xmlns:a16="http://schemas.microsoft.com/office/drawing/2014/main" id="{9458F564-B87A-D64F-76BD-F300EEBC3DD0}"/>
              </a:ext>
            </a:extLst>
          </p:cNvPr>
          <p:cNvSpPr txBox="1">
            <a:spLocks/>
          </p:cNvSpPr>
          <p:nvPr/>
        </p:nvSpPr>
        <p:spPr>
          <a:xfrm>
            <a:off x="5837939" y="3378866"/>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fast</a:t>
            </a:r>
          </a:p>
        </p:txBody>
      </p:sp>
      <p:sp>
        <p:nvSpPr>
          <p:cNvPr id="54" name="Title 1">
            <a:extLst>
              <a:ext uri="{FF2B5EF4-FFF2-40B4-BE49-F238E27FC236}">
                <a16:creationId xmlns:a16="http://schemas.microsoft.com/office/drawing/2014/main" id="{E6AD070B-2BD2-AE29-F7B8-11E91534955D}"/>
              </a:ext>
            </a:extLst>
          </p:cNvPr>
          <p:cNvSpPr txBox="1">
            <a:spLocks/>
          </p:cNvSpPr>
          <p:nvPr/>
        </p:nvSpPr>
        <p:spPr>
          <a:xfrm>
            <a:off x="3272132" y="3418252"/>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slow</a:t>
            </a:r>
          </a:p>
        </p:txBody>
      </p:sp>
      <p:sp>
        <p:nvSpPr>
          <p:cNvPr id="56" name="Title 1">
            <a:extLst>
              <a:ext uri="{FF2B5EF4-FFF2-40B4-BE49-F238E27FC236}">
                <a16:creationId xmlns:a16="http://schemas.microsoft.com/office/drawing/2014/main" id="{2B3376CD-CC61-2EC7-8B82-0A2EC9E28BF6}"/>
              </a:ext>
            </a:extLst>
          </p:cNvPr>
          <p:cNvSpPr txBox="1">
            <a:spLocks/>
          </p:cNvSpPr>
          <p:nvPr/>
        </p:nvSpPr>
        <p:spPr>
          <a:xfrm>
            <a:off x="5921414" y="138981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fast</a:t>
            </a:r>
          </a:p>
        </p:txBody>
      </p:sp>
      <p:sp>
        <p:nvSpPr>
          <p:cNvPr id="57" name="Title 1">
            <a:extLst>
              <a:ext uri="{FF2B5EF4-FFF2-40B4-BE49-F238E27FC236}">
                <a16:creationId xmlns:a16="http://schemas.microsoft.com/office/drawing/2014/main" id="{19F0A3F9-7F88-5FAC-D689-B1AEE9CA5F48}"/>
              </a:ext>
            </a:extLst>
          </p:cNvPr>
          <p:cNvSpPr txBox="1">
            <a:spLocks/>
          </p:cNvSpPr>
          <p:nvPr/>
        </p:nvSpPr>
        <p:spPr>
          <a:xfrm>
            <a:off x="3345694" y="140423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slow</a:t>
            </a:r>
          </a:p>
        </p:txBody>
      </p:sp>
      <p:sp>
        <p:nvSpPr>
          <p:cNvPr id="58" name="Arrow: Up 57">
            <a:extLst>
              <a:ext uri="{FF2B5EF4-FFF2-40B4-BE49-F238E27FC236}">
                <a16:creationId xmlns:a16="http://schemas.microsoft.com/office/drawing/2014/main" id="{C6EE3C0C-08BC-C24E-81CE-DA97085AE690}"/>
              </a:ext>
            </a:extLst>
          </p:cNvPr>
          <p:cNvSpPr/>
          <p:nvPr/>
        </p:nvSpPr>
        <p:spPr>
          <a:xfrm rot="5400000" flipV="1">
            <a:off x="4921781" y="3798934"/>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Up 58">
            <a:extLst>
              <a:ext uri="{FF2B5EF4-FFF2-40B4-BE49-F238E27FC236}">
                <a16:creationId xmlns:a16="http://schemas.microsoft.com/office/drawing/2014/main" id="{0CEBCDD5-24AA-C76C-FF05-8C160A660140}"/>
              </a:ext>
            </a:extLst>
          </p:cNvPr>
          <p:cNvSpPr/>
          <p:nvPr/>
        </p:nvSpPr>
        <p:spPr>
          <a:xfrm rot="5400000" flipV="1">
            <a:off x="4917256" y="1569839"/>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00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073363C5-25FD-8238-969F-BAB722871DF5}"/>
              </a:ext>
            </a:extLst>
          </p:cNvPr>
          <p:cNvGrpSpPr/>
          <p:nvPr/>
        </p:nvGrpSpPr>
        <p:grpSpPr>
          <a:xfrm>
            <a:off x="7963140" y="952891"/>
            <a:ext cx="1064644" cy="2550696"/>
            <a:chOff x="8909147" y="1888568"/>
            <a:chExt cx="1064644" cy="2550696"/>
          </a:xfrm>
        </p:grpSpPr>
        <p:sp>
          <p:nvSpPr>
            <p:cNvPr id="42" name="TextBox 41">
              <a:extLst>
                <a:ext uri="{FF2B5EF4-FFF2-40B4-BE49-F238E27FC236}">
                  <a16:creationId xmlns:a16="http://schemas.microsoft.com/office/drawing/2014/main" id="{72359E89-330F-4B4D-423C-14C3EF44AE6D}"/>
                </a:ext>
              </a:extLst>
            </p:cNvPr>
            <p:cNvSpPr txBox="1"/>
            <p:nvPr/>
          </p:nvSpPr>
          <p:spPr>
            <a:xfrm rot="5400000" flipV="1">
              <a:off x="8325916" y="3130993"/>
              <a:ext cx="1628127" cy="461665"/>
            </a:xfrm>
            <a:prstGeom prst="rect">
              <a:avLst/>
            </a:prstGeom>
            <a:noFill/>
            <a:ln>
              <a:noFill/>
            </a:ln>
          </p:spPr>
          <p:txBody>
            <a:bodyPr wrap="square" rtlCol="0">
              <a:spAutoFit/>
            </a:bodyPr>
            <a:lstStyle/>
            <a:p>
              <a:r>
                <a:rPr lang="en-US" sz="2400" b="1" dirty="0"/>
                <a:t>Inc. [TA]</a:t>
              </a:r>
            </a:p>
          </p:txBody>
        </p:sp>
        <p:sp>
          <p:nvSpPr>
            <p:cNvPr id="60" name="Arrow: Up 59">
              <a:extLst>
                <a:ext uri="{FF2B5EF4-FFF2-40B4-BE49-F238E27FC236}">
                  <a16:creationId xmlns:a16="http://schemas.microsoft.com/office/drawing/2014/main" id="{3A9B96D1-7FF1-96F3-2533-EFD2CED99F36}"/>
                </a:ext>
              </a:extLst>
            </p:cNvPr>
            <p:cNvSpPr/>
            <p:nvPr/>
          </p:nvSpPr>
          <p:spPr>
            <a:xfrm rot="10800000" flipV="1">
              <a:off x="9177063" y="1888568"/>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7000">
                  <a:schemeClr val="accent4">
                    <a:lumMod val="0"/>
                    <a:lumOff val="100000"/>
                  </a:schemeClr>
                </a:gs>
                <a:gs pos="67000">
                  <a:srgbClr val="FFFF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72209A95-C5ED-5995-BCBC-87F1E22A30CA}"/>
              </a:ext>
            </a:extLst>
          </p:cNvPr>
          <p:cNvGrpSpPr/>
          <p:nvPr/>
        </p:nvGrpSpPr>
        <p:grpSpPr>
          <a:xfrm>
            <a:off x="9314272" y="934274"/>
            <a:ext cx="1089192" cy="2987424"/>
            <a:chOff x="10280461" y="1875846"/>
            <a:chExt cx="1089192" cy="2987424"/>
          </a:xfrm>
        </p:grpSpPr>
        <p:sp>
          <p:nvSpPr>
            <p:cNvPr id="22" name="TextBox 21">
              <a:extLst>
                <a:ext uri="{FF2B5EF4-FFF2-40B4-BE49-F238E27FC236}">
                  <a16:creationId xmlns:a16="http://schemas.microsoft.com/office/drawing/2014/main" id="{5B135391-382A-5EEB-BEE5-B4183596AEC9}"/>
                </a:ext>
              </a:extLst>
            </p:cNvPr>
            <p:cNvSpPr txBox="1"/>
            <p:nvPr/>
          </p:nvSpPr>
          <p:spPr>
            <a:xfrm rot="5400000" flipV="1">
              <a:off x="9026891" y="3148034"/>
              <a:ext cx="2968806" cy="461665"/>
            </a:xfrm>
            <a:prstGeom prst="rect">
              <a:avLst/>
            </a:prstGeom>
            <a:noFill/>
            <a:ln>
              <a:noFill/>
            </a:ln>
          </p:spPr>
          <p:txBody>
            <a:bodyPr wrap="square" rtlCol="0">
              <a:spAutoFit/>
            </a:bodyPr>
            <a:lstStyle/>
            <a:p>
              <a:pPr algn="ctr"/>
              <a:r>
                <a:rPr lang="en-US" sz="2400" b="1" dirty="0"/>
                <a:t>Inc. Salinity</a:t>
              </a:r>
            </a:p>
          </p:txBody>
        </p:sp>
        <p:sp>
          <p:nvSpPr>
            <p:cNvPr id="62" name="Arrow: Up 61">
              <a:extLst>
                <a:ext uri="{FF2B5EF4-FFF2-40B4-BE49-F238E27FC236}">
                  <a16:creationId xmlns:a16="http://schemas.microsoft.com/office/drawing/2014/main" id="{42B9A23E-A9A1-DDA9-D717-71CBB635887F}"/>
                </a:ext>
              </a:extLst>
            </p:cNvPr>
            <p:cNvSpPr/>
            <p:nvPr/>
          </p:nvSpPr>
          <p:spPr>
            <a:xfrm rot="10800000" flipV="1">
              <a:off x="10572925" y="1875846"/>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17000">
                  <a:schemeClr val="bg1"/>
                </a:gs>
                <a:gs pos="83000">
                  <a:srgbClr val="FF00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9669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881F-B98A-038F-F517-B2CB4FC68B57}"/>
              </a:ext>
            </a:extLst>
          </p:cNvPr>
          <p:cNvSpPr>
            <a:spLocks noGrp="1"/>
          </p:cNvSpPr>
          <p:nvPr>
            <p:ph type="title"/>
          </p:nvPr>
        </p:nvSpPr>
        <p:spPr>
          <a:xfrm>
            <a:off x="117763" y="5635699"/>
            <a:ext cx="8839200" cy="1325563"/>
          </a:xfrm>
        </p:spPr>
        <p:txBody>
          <a:bodyPr/>
          <a:lstStyle/>
          <a:p>
            <a:r>
              <a:rPr lang="en-US" b="1" dirty="0"/>
              <a:t>Arrange tiles from white </a:t>
            </a:r>
            <a:r>
              <a:rPr lang="en-US" b="1" dirty="0">
                <a:sym typeface="Wingdings" panose="05000000000000000000" pitchFamily="2" charset="2"/>
              </a:rPr>
              <a:t> brown</a:t>
            </a:r>
            <a:endParaRPr lang="en-US" b="1" dirty="0"/>
          </a:p>
        </p:txBody>
      </p:sp>
      <p:grpSp>
        <p:nvGrpSpPr>
          <p:cNvPr id="4" name="Group 3">
            <a:extLst>
              <a:ext uri="{FF2B5EF4-FFF2-40B4-BE49-F238E27FC236}">
                <a16:creationId xmlns:a16="http://schemas.microsoft.com/office/drawing/2014/main" id="{68479D79-1E27-A088-4086-FB24B4078466}"/>
              </a:ext>
            </a:extLst>
          </p:cNvPr>
          <p:cNvGrpSpPr/>
          <p:nvPr/>
        </p:nvGrpSpPr>
        <p:grpSpPr>
          <a:xfrm>
            <a:off x="1731603" y="267613"/>
            <a:ext cx="8728793" cy="5369023"/>
            <a:chOff x="3322691" y="449423"/>
            <a:chExt cx="8728793" cy="5369023"/>
          </a:xfrm>
        </p:grpSpPr>
        <p:pic>
          <p:nvPicPr>
            <p:cNvPr id="5" name="Picture 4" descr="A picture containing text, indoor, display, food&#10;&#10;Description automatically generated">
              <a:extLst>
                <a:ext uri="{FF2B5EF4-FFF2-40B4-BE49-F238E27FC236}">
                  <a16:creationId xmlns:a16="http://schemas.microsoft.com/office/drawing/2014/main" id="{BBC75C66-40C4-0D14-08A3-AFD686DAFD28}"/>
                </a:ext>
              </a:extLst>
            </p:cNvPr>
            <p:cNvPicPr>
              <a:picLocks noChangeAspect="1"/>
            </p:cNvPicPr>
            <p:nvPr/>
          </p:nvPicPr>
          <p:blipFill rotWithShape="1">
            <a:blip r:embed="rId2">
              <a:extLst>
                <a:ext uri="{28A0092B-C50C-407E-A947-70E740481C1C}">
                  <a14:useLocalDpi xmlns:a14="http://schemas.microsoft.com/office/drawing/2010/main" val="0"/>
                </a:ext>
              </a:extLst>
            </a:blip>
            <a:srcRect l="11943" t="13863" r="9990" b="5324"/>
            <a:stretch/>
          </p:blipFill>
          <p:spPr>
            <a:xfrm>
              <a:off x="8605301" y="449423"/>
              <a:ext cx="1642210" cy="1703384"/>
            </a:xfrm>
            <a:prstGeom prst="rect">
              <a:avLst/>
            </a:prstGeom>
          </p:spPr>
        </p:pic>
        <p:pic>
          <p:nvPicPr>
            <p:cNvPr id="6" name="Picture 5" descr="A picture containing text, food, snack, fast food&#10;&#10;Description automatically generated">
              <a:extLst>
                <a:ext uri="{FF2B5EF4-FFF2-40B4-BE49-F238E27FC236}">
                  <a16:creationId xmlns:a16="http://schemas.microsoft.com/office/drawing/2014/main" id="{CADB0D29-E08E-D82C-75EE-6A000F35B50D}"/>
                </a:ext>
              </a:extLst>
            </p:cNvPr>
            <p:cNvPicPr>
              <a:picLocks noChangeAspect="1"/>
            </p:cNvPicPr>
            <p:nvPr/>
          </p:nvPicPr>
          <p:blipFill rotWithShape="1">
            <a:blip r:embed="rId3">
              <a:extLst>
                <a:ext uri="{28A0092B-C50C-407E-A947-70E740481C1C}">
                  <a14:useLocalDpi xmlns:a14="http://schemas.microsoft.com/office/drawing/2010/main" val="0"/>
                </a:ext>
              </a:extLst>
            </a:blip>
            <a:srcRect l="9488" t="17480" r="15156" b="8365"/>
            <a:stretch/>
          </p:blipFill>
          <p:spPr>
            <a:xfrm>
              <a:off x="8554562" y="4159239"/>
              <a:ext cx="1686069" cy="1659207"/>
            </a:xfrm>
            <a:prstGeom prst="rect">
              <a:avLst/>
            </a:prstGeom>
          </p:spPr>
        </p:pic>
        <p:pic>
          <p:nvPicPr>
            <p:cNvPr id="7" name="Picture 6" descr="A picture containing text, invertebrate, shellfish, display&#10;&#10;Description automatically generated">
              <a:extLst>
                <a:ext uri="{FF2B5EF4-FFF2-40B4-BE49-F238E27FC236}">
                  <a16:creationId xmlns:a16="http://schemas.microsoft.com/office/drawing/2014/main" id="{4021B34D-6717-C9A5-2411-A2BF4F388070}"/>
                </a:ext>
              </a:extLst>
            </p:cNvPr>
            <p:cNvPicPr>
              <a:picLocks noChangeAspect="1"/>
            </p:cNvPicPr>
            <p:nvPr/>
          </p:nvPicPr>
          <p:blipFill rotWithShape="1">
            <a:blip r:embed="rId4">
              <a:extLst>
                <a:ext uri="{28A0092B-C50C-407E-A947-70E740481C1C}">
                  <a14:useLocalDpi xmlns:a14="http://schemas.microsoft.com/office/drawing/2010/main" val="0"/>
                </a:ext>
              </a:extLst>
            </a:blip>
            <a:srcRect l="11117" t="11288" r="10719" b="6894"/>
            <a:stretch/>
          </p:blipFill>
          <p:spPr>
            <a:xfrm>
              <a:off x="3332772" y="1404111"/>
              <a:ext cx="1648431" cy="1725520"/>
            </a:xfrm>
            <a:prstGeom prst="rect">
              <a:avLst/>
            </a:prstGeom>
          </p:spPr>
        </p:pic>
        <p:pic>
          <p:nvPicPr>
            <p:cNvPr id="8" name="Picture 7" descr="A picture containing text, invertebrate, shellfish, indoor&#10;&#10;Description automatically generated">
              <a:extLst>
                <a:ext uri="{FF2B5EF4-FFF2-40B4-BE49-F238E27FC236}">
                  <a16:creationId xmlns:a16="http://schemas.microsoft.com/office/drawing/2014/main" id="{3EE1C164-65D8-3DB7-7AA1-4952B138CDD1}"/>
                </a:ext>
              </a:extLst>
            </p:cNvPr>
            <p:cNvPicPr>
              <a:picLocks noChangeAspect="1"/>
            </p:cNvPicPr>
            <p:nvPr/>
          </p:nvPicPr>
          <p:blipFill rotWithShape="1">
            <a:blip r:embed="rId5">
              <a:extLst>
                <a:ext uri="{28A0092B-C50C-407E-A947-70E740481C1C}">
                  <a14:useLocalDpi xmlns:a14="http://schemas.microsoft.com/office/drawing/2010/main" val="0"/>
                </a:ext>
              </a:extLst>
            </a:blip>
            <a:srcRect l="12424" t="11651" r="5324" b="9258"/>
            <a:stretch/>
          </p:blipFill>
          <p:spPr>
            <a:xfrm rot="5400000">
              <a:off x="3289756" y="3307476"/>
              <a:ext cx="1714301" cy="1648432"/>
            </a:xfrm>
            <a:prstGeom prst="rect">
              <a:avLst/>
            </a:prstGeom>
          </p:spPr>
        </p:pic>
        <p:pic>
          <p:nvPicPr>
            <p:cNvPr id="9" name="Picture 8" descr="A picture containing text, fast food, snack, indoor&#10;&#10;Description automatically generated">
              <a:extLst>
                <a:ext uri="{FF2B5EF4-FFF2-40B4-BE49-F238E27FC236}">
                  <a16:creationId xmlns:a16="http://schemas.microsoft.com/office/drawing/2014/main" id="{09619827-8FD5-DF91-79CB-CBD3F7FA4DAB}"/>
                </a:ext>
              </a:extLst>
            </p:cNvPr>
            <p:cNvPicPr>
              <a:picLocks noChangeAspect="1"/>
            </p:cNvPicPr>
            <p:nvPr/>
          </p:nvPicPr>
          <p:blipFill rotWithShape="1">
            <a:blip r:embed="rId6">
              <a:extLst>
                <a:ext uri="{28A0092B-C50C-407E-A947-70E740481C1C}">
                  <a14:useLocalDpi xmlns:a14="http://schemas.microsoft.com/office/drawing/2010/main" val="0"/>
                </a:ext>
              </a:extLst>
            </a:blip>
            <a:srcRect l="9258" t="10606" r="14798" b="12424"/>
            <a:stretch/>
          </p:blipFill>
          <p:spPr>
            <a:xfrm>
              <a:off x="8554562" y="2272406"/>
              <a:ext cx="1743689" cy="1767235"/>
            </a:xfrm>
            <a:prstGeom prst="rect">
              <a:avLst/>
            </a:prstGeom>
          </p:spPr>
        </p:pic>
        <p:pic>
          <p:nvPicPr>
            <p:cNvPr id="10" name="Picture 9" descr="A picture containing text, food, indoor, invertebrate&#10;&#10;Description automatically generated">
              <a:extLst>
                <a:ext uri="{FF2B5EF4-FFF2-40B4-BE49-F238E27FC236}">
                  <a16:creationId xmlns:a16="http://schemas.microsoft.com/office/drawing/2014/main" id="{929EF453-E05B-F9AE-5A2E-54AC426E9224}"/>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2348" r="11651" b="6894"/>
            <a:stretch/>
          </p:blipFill>
          <p:spPr>
            <a:xfrm>
              <a:off x="5093745" y="3219352"/>
              <a:ext cx="1689762" cy="1747619"/>
            </a:xfrm>
            <a:prstGeom prst="rect">
              <a:avLst/>
            </a:prstGeom>
          </p:spPr>
        </p:pic>
        <p:pic>
          <p:nvPicPr>
            <p:cNvPr id="11" name="Picture 10" descr="A picture containing text, food, indoor, display&#10;&#10;Description automatically generated">
              <a:extLst>
                <a:ext uri="{FF2B5EF4-FFF2-40B4-BE49-F238E27FC236}">
                  <a16:creationId xmlns:a16="http://schemas.microsoft.com/office/drawing/2014/main" id="{B98DD528-746F-D418-7761-1F3A4E9E85C0}"/>
                </a:ext>
              </a:extLst>
            </p:cNvPr>
            <p:cNvPicPr>
              <a:picLocks noChangeAspect="1"/>
            </p:cNvPicPr>
            <p:nvPr/>
          </p:nvPicPr>
          <p:blipFill rotWithShape="1">
            <a:blip r:embed="rId8">
              <a:extLst>
                <a:ext uri="{28A0092B-C50C-407E-A947-70E740481C1C}">
                  <a14:useLocalDpi xmlns:a14="http://schemas.microsoft.com/office/drawing/2010/main" val="0"/>
                </a:ext>
              </a:extLst>
            </a:blip>
            <a:srcRect l="10265" t="14243" r="10719" b="7652"/>
            <a:stretch/>
          </p:blipFill>
          <p:spPr>
            <a:xfrm>
              <a:off x="10346633" y="4159239"/>
              <a:ext cx="1678525" cy="1659207"/>
            </a:xfrm>
            <a:prstGeom prst="rect">
              <a:avLst/>
            </a:prstGeom>
          </p:spPr>
        </p:pic>
        <p:pic>
          <p:nvPicPr>
            <p:cNvPr id="12" name="Picture 11" descr="A picture containing food, snack, kitchenware, text&#10;&#10;Description automatically generated">
              <a:extLst>
                <a:ext uri="{FF2B5EF4-FFF2-40B4-BE49-F238E27FC236}">
                  <a16:creationId xmlns:a16="http://schemas.microsoft.com/office/drawing/2014/main" id="{730BB874-3269-A12A-0F58-B6BFC9EE132C}"/>
                </a:ext>
              </a:extLst>
            </p:cNvPr>
            <p:cNvPicPr>
              <a:picLocks noChangeAspect="1"/>
            </p:cNvPicPr>
            <p:nvPr/>
          </p:nvPicPr>
          <p:blipFill rotWithShape="1">
            <a:blip r:embed="rId9">
              <a:extLst>
                <a:ext uri="{28A0092B-C50C-407E-A947-70E740481C1C}">
                  <a14:useLocalDpi xmlns:a14="http://schemas.microsoft.com/office/drawing/2010/main" val="0"/>
                </a:ext>
              </a:extLst>
            </a:blip>
            <a:srcRect l="14622" t="12112" r="6060" b="12399"/>
            <a:stretch/>
          </p:blipFill>
          <p:spPr>
            <a:xfrm rot="5400000">
              <a:off x="10314624" y="499442"/>
              <a:ext cx="1725518" cy="1642209"/>
            </a:xfrm>
            <a:prstGeom prst="rect">
              <a:avLst/>
            </a:prstGeom>
          </p:spPr>
        </p:pic>
        <p:pic>
          <p:nvPicPr>
            <p:cNvPr id="13" name="Picture 12" descr="A picture containing text, indoor&#10;&#10;Description automatically generated">
              <a:extLst>
                <a:ext uri="{FF2B5EF4-FFF2-40B4-BE49-F238E27FC236}">
                  <a16:creationId xmlns:a16="http://schemas.microsoft.com/office/drawing/2014/main" id="{B0210CD9-BFF4-7C04-F9CE-D81116771411}"/>
                </a:ext>
              </a:extLst>
            </p:cNvPr>
            <p:cNvPicPr>
              <a:picLocks noChangeAspect="1"/>
            </p:cNvPicPr>
            <p:nvPr/>
          </p:nvPicPr>
          <p:blipFill rotWithShape="1">
            <a:blip r:embed="rId10">
              <a:extLst>
                <a:ext uri="{28A0092B-C50C-407E-A947-70E740481C1C}">
                  <a14:useLocalDpi xmlns:a14="http://schemas.microsoft.com/office/drawing/2010/main" val="0"/>
                </a:ext>
              </a:extLst>
            </a:blip>
            <a:srcRect l="14923" t="15788" r="7198" b="10955"/>
            <a:stretch/>
          </p:blipFill>
          <p:spPr>
            <a:xfrm rot="5400000">
              <a:off x="6819957" y="1417954"/>
              <a:ext cx="1725521" cy="1623132"/>
            </a:xfrm>
            <a:prstGeom prst="rect">
              <a:avLst/>
            </a:prstGeom>
          </p:spPr>
        </p:pic>
        <p:pic>
          <p:nvPicPr>
            <p:cNvPr id="14" name="Picture 13" descr="A plate of oysters on a black surface&#10;&#10;Description automatically generated with low confidence">
              <a:extLst>
                <a:ext uri="{FF2B5EF4-FFF2-40B4-BE49-F238E27FC236}">
                  <a16:creationId xmlns:a16="http://schemas.microsoft.com/office/drawing/2014/main" id="{7119C79F-1058-F649-1F1B-678307F8C173}"/>
                </a:ext>
              </a:extLst>
            </p:cNvPr>
            <p:cNvPicPr>
              <a:picLocks noChangeAspect="1"/>
            </p:cNvPicPr>
            <p:nvPr/>
          </p:nvPicPr>
          <p:blipFill rotWithShape="1">
            <a:blip r:embed="rId11">
              <a:extLst>
                <a:ext uri="{28A0092B-C50C-407E-A947-70E740481C1C}">
                  <a14:useLocalDpi xmlns:a14="http://schemas.microsoft.com/office/drawing/2010/main" val="0"/>
                </a:ext>
              </a:extLst>
            </a:blip>
            <a:srcRect l="9823" t="7273" r="9281" b="11288"/>
            <a:stretch/>
          </p:blipFill>
          <p:spPr>
            <a:xfrm>
              <a:off x="5083162" y="1396526"/>
              <a:ext cx="1713985" cy="1725519"/>
            </a:xfrm>
            <a:prstGeom prst="rect">
              <a:avLst/>
            </a:prstGeom>
          </p:spPr>
        </p:pic>
        <p:pic>
          <p:nvPicPr>
            <p:cNvPr id="15" name="Picture 14" descr="A picture containing text, snack, fast food, indoor&#10;&#10;Description automatically generated">
              <a:extLst>
                <a:ext uri="{FF2B5EF4-FFF2-40B4-BE49-F238E27FC236}">
                  <a16:creationId xmlns:a16="http://schemas.microsoft.com/office/drawing/2014/main" id="{4F70D6FA-4ECA-B3EC-FFB8-4CFE4F5057D5}"/>
                </a:ext>
              </a:extLst>
            </p:cNvPr>
            <p:cNvPicPr>
              <a:picLocks noChangeAspect="1"/>
            </p:cNvPicPr>
            <p:nvPr/>
          </p:nvPicPr>
          <p:blipFill rotWithShape="1">
            <a:blip r:embed="rId12">
              <a:extLst>
                <a:ext uri="{28A0092B-C50C-407E-A947-70E740481C1C}">
                  <a14:useLocalDpi xmlns:a14="http://schemas.microsoft.com/office/drawing/2010/main" val="0"/>
                </a:ext>
              </a:extLst>
            </a:blip>
            <a:srcRect l="9066" t="14470" r="14570" b="3235"/>
            <a:stretch/>
          </p:blipFill>
          <p:spPr>
            <a:xfrm>
              <a:off x="10346633" y="2229520"/>
              <a:ext cx="1704851" cy="1837288"/>
            </a:xfrm>
            <a:prstGeom prst="rect">
              <a:avLst/>
            </a:prstGeom>
          </p:spPr>
        </p:pic>
        <p:pic>
          <p:nvPicPr>
            <p:cNvPr id="16" name="Picture 15" descr="A picture containing text, food, indoor, display&#10;&#10;Description automatically generated">
              <a:extLst>
                <a:ext uri="{FF2B5EF4-FFF2-40B4-BE49-F238E27FC236}">
                  <a16:creationId xmlns:a16="http://schemas.microsoft.com/office/drawing/2014/main" id="{374A0A32-6572-9599-FF79-8ED834CFE409}"/>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6870114" y="3172324"/>
              <a:ext cx="1626935" cy="1679218"/>
            </a:xfrm>
            <a:prstGeom prst="rect">
              <a:avLst/>
            </a:prstGeom>
          </p:spPr>
        </p:pic>
        <p:grpSp>
          <p:nvGrpSpPr>
            <p:cNvPr id="17" name="Group 16">
              <a:extLst>
                <a:ext uri="{FF2B5EF4-FFF2-40B4-BE49-F238E27FC236}">
                  <a16:creationId xmlns:a16="http://schemas.microsoft.com/office/drawing/2014/main" id="{B69AC80E-525F-049A-18D2-B80D98FC2E5F}"/>
                </a:ext>
              </a:extLst>
            </p:cNvPr>
            <p:cNvGrpSpPr/>
            <p:nvPr/>
          </p:nvGrpSpPr>
          <p:grpSpPr>
            <a:xfrm>
              <a:off x="4362675" y="2206329"/>
              <a:ext cx="559111" cy="838200"/>
              <a:chOff x="1360225" y="5852324"/>
              <a:chExt cx="559111" cy="838200"/>
            </a:xfrm>
          </p:grpSpPr>
          <p:sp>
            <p:nvSpPr>
              <p:cNvPr id="39" name="Rectangle 38">
                <a:extLst>
                  <a:ext uri="{FF2B5EF4-FFF2-40B4-BE49-F238E27FC236}">
                    <a16:creationId xmlns:a16="http://schemas.microsoft.com/office/drawing/2014/main" id="{A5FD1213-AD8E-0257-8776-BDBC3EA18AAE}"/>
                  </a:ext>
                </a:extLst>
              </p:cNvPr>
              <p:cNvSpPr/>
              <p:nvPr/>
            </p:nvSpPr>
            <p:spPr>
              <a:xfrm>
                <a:off x="1360225" y="5852324"/>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0" name="Picture 2" descr="Blue Point Oyster Crassostrea Virginica Sw - Shell Clipart (#1637824) -  PikPng">
                <a:extLst>
                  <a:ext uri="{FF2B5EF4-FFF2-40B4-BE49-F238E27FC236}">
                    <a16:creationId xmlns:a16="http://schemas.microsoft.com/office/drawing/2014/main" id="{FF2FA899-0248-EAD6-A6D9-08BD96AFA087}"/>
                  </a:ext>
                </a:extLst>
              </p:cNvPr>
              <p:cNvPicPr>
                <a:picLocks noChangeAspect="1" noChangeArrowheads="1"/>
              </p:cNvPicPr>
              <p:nvPr/>
            </p:nvPicPr>
            <p:blipFill>
              <a:blip r:embed="rId14">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1266447" y="599186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1C043FFC-CCBC-F465-165F-D5E477D463F1}"/>
                </a:ext>
              </a:extLst>
            </p:cNvPr>
            <p:cNvGrpSpPr/>
            <p:nvPr/>
          </p:nvGrpSpPr>
          <p:grpSpPr>
            <a:xfrm>
              <a:off x="4370224" y="4066808"/>
              <a:ext cx="570135" cy="838200"/>
              <a:chOff x="3559125" y="4544291"/>
              <a:chExt cx="570135" cy="838200"/>
            </a:xfrm>
          </p:grpSpPr>
          <p:sp>
            <p:nvSpPr>
              <p:cNvPr id="37" name="Rectangle 36">
                <a:extLst>
                  <a:ext uri="{FF2B5EF4-FFF2-40B4-BE49-F238E27FC236}">
                    <a16:creationId xmlns:a16="http://schemas.microsoft.com/office/drawing/2014/main" id="{373A7077-B925-6584-165C-EA77A1049D4C}"/>
                  </a:ext>
                </a:extLst>
              </p:cNvPr>
              <p:cNvSpPr/>
              <p:nvPr/>
            </p:nvSpPr>
            <p:spPr>
              <a:xfrm>
                <a:off x="3570149" y="4544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Picture 37" descr="Blue Point Oyster Crassostrea Virginica Sw - Shell Clipart (#1637824) -  PikPng">
                <a:extLst>
                  <a:ext uri="{FF2B5EF4-FFF2-40B4-BE49-F238E27FC236}">
                    <a16:creationId xmlns:a16="http://schemas.microsoft.com/office/drawing/2014/main" id="{501DA19C-64CE-A39A-F434-4708407E82CA}"/>
                  </a:ext>
                </a:extLst>
              </p:cNvPr>
              <p:cNvPicPr>
                <a:picLocks noChangeAspect="1" noChangeArrowheads="1"/>
              </p:cNvPicPr>
              <p:nvPr/>
            </p:nvPicPr>
            <p:blipFill>
              <a:blip r:embed="rId14">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465347" y="470928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8339B0E3-57ED-26E2-FFA9-38C5EE6C6FDE}"/>
                </a:ext>
              </a:extLst>
            </p:cNvPr>
            <p:cNvGrpSpPr/>
            <p:nvPr/>
          </p:nvGrpSpPr>
          <p:grpSpPr>
            <a:xfrm>
              <a:off x="6221395" y="2729064"/>
              <a:ext cx="559111" cy="838200"/>
              <a:chOff x="754284" y="4905007"/>
              <a:chExt cx="559111" cy="838200"/>
            </a:xfrm>
          </p:grpSpPr>
          <p:sp>
            <p:nvSpPr>
              <p:cNvPr id="35" name="Rectangle 34">
                <a:extLst>
                  <a:ext uri="{FF2B5EF4-FFF2-40B4-BE49-F238E27FC236}">
                    <a16:creationId xmlns:a16="http://schemas.microsoft.com/office/drawing/2014/main" id="{897EE5CB-3BCF-F88A-DE4C-B6C1CF220E7F}"/>
                  </a:ext>
                </a:extLst>
              </p:cNvPr>
              <p:cNvSpPr/>
              <p:nvPr/>
            </p:nvSpPr>
            <p:spPr>
              <a:xfrm>
                <a:off x="754284" y="4905007"/>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2" descr="Blue Point Oyster Crassostrea Virginica Sw - Shell Clipart (#1637824) -  PikPng">
                <a:extLst>
                  <a:ext uri="{FF2B5EF4-FFF2-40B4-BE49-F238E27FC236}">
                    <a16:creationId xmlns:a16="http://schemas.microsoft.com/office/drawing/2014/main" id="{B6FDE9C0-4F75-DE8F-F4B8-416A4C00A20F}"/>
                  </a:ext>
                </a:extLst>
              </p:cNvPr>
              <p:cNvPicPr>
                <a:picLocks noChangeAspect="1" noChangeArrowheads="1"/>
              </p:cNvPicPr>
              <p:nvPr/>
            </p:nvPicPr>
            <p:blipFill>
              <a:blip r:embed="rId14">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60506" y="5044551"/>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8427766-24E2-64EC-9CC8-2AF54E4480DE}"/>
                </a:ext>
              </a:extLst>
            </p:cNvPr>
            <p:cNvGrpSpPr/>
            <p:nvPr/>
          </p:nvGrpSpPr>
          <p:grpSpPr>
            <a:xfrm>
              <a:off x="7737806" y="2710531"/>
              <a:ext cx="565784" cy="838200"/>
              <a:chOff x="776110" y="4925291"/>
              <a:chExt cx="565784" cy="838200"/>
            </a:xfrm>
          </p:grpSpPr>
          <p:sp>
            <p:nvSpPr>
              <p:cNvPr id="33" name="Rectangle 32">
                <a:extLst>
                  <a:ext uri="{FF2B5EF4-FFF2-40B4-BE49-F238E27FC236}">
                    <a16:creationId xmlns:a16="http://schemas.microsoft.com/office/drawing/2014/main" id="{6F8B9066-03D9-69CD-53D5-6E43660F9946}"/>
                  </a:ext>
                </a:extLst>
              </p:cNvPr>
              <p:cNvSpPr/>
              <p:nvPr/>
            </p:nvSpPr>
            <p:spPr>
              <a:xfrm>
                <a:off x="782783" y="4925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4" name="Picture 2" descr="Blue Point Oyster Crassostrea Virginica Sw - Shell Clipart (#1637824) -  PikPng">
                <a:extLst>
                  <a:ext uri="{FF2B5EF4-FFF2-40B4-BE49-F238E27FC236}">
                    <a16:creationId xmlns:a16="http://schemas.microsoft.com/office/drawing/2014/main" id="{E427F790-1271-0BAA-E722-F8A05E28020F}"/>
                  </a:ext>
                </a:extLst>
              </p:cNvPr>
              <p:cNvPicPr>
                <a:picLocks noChangeAspect="1" noChangeArrowheads="1"/>
              </p:cNvPicPr>
              <p:nvPr/>
            </p:nvPicPr>
            <p:blipFill>
              <a:blip r:embed="rId16">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82332" y="506074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ABDAEB1-6206-607F-A2F0-6D6705D47FCD}"/>
                </a:ext>
              </a:extLst>
            </p:cNvPr>
            <p:cNvGrpSpPr/>
            <p:nvPr/>
          </p:nvGrpSpPr>
          <p:grpSpPr>
            <a:xfrm>
              <a:off x="9622779" y="3667992"/>
              <a:ext cx="565784" cy="838200"/>
              <a:chOff x="747611" y="4620491"/>
              <a:chExt cx="565784" cy="838200"/>
            </a:xfrm>
          </p:grpSpPr>
          <p:sp>
            <p:nvSpPr>
              <p:cNvPr id="31" name="Rectangle 30">
                <a:extLst>
                  <a:ext uri="{FF2B5EF4-FFF2-40B4-BE49-F238E27FC236}">
                    <a16:creationId xmlns:a16="http://schemas.microsoft.com/office/drawing/2014/main" id="{D5705F8D-CC8C-617A-1D38-7F13B01C30CA}"/>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2" name="Picture 2" descr="Blue Point Oyster Crassostrea Virginica Sw - Shell Clipart (#1637824) -  PikPng">
                <a:extLst>
                  <a:ext uri="{FF2B5EF4-FFF2-40B4-BE49-F238E27FC236}">
                    <a16:creationId xmlns:a16="http://schemas.microsoft.com/office/drawing/2014/main" id="{72B1D55D-40BA-124D-6AFD-6B00D8A4BF42}"/>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3B942AC7-5BD8-3303-D521-D850F1B44DB9}"/>
                </a:ext>
              </a:extLst>
            </p:cNvPr>
            <p:cNvGrpSpPr/>
            <p:nvPr/>
          </p:nvGrpSpPr>
          <p:grpSpPr>
            <a:xfrm>
              <a:off x="9577293" y="1774987"/>
              <a:ext cx="565784" cy="838200"/>
              <a:chOff x="747611" y="4620491"/>
              <a:chExt cx="565784" cy="838200"/>
            </a:xfrm>
          </p:grpSpPr>
          <p:sp>
            <p:nvSpPr>
              <p:cNvPr id="29" name="Rectangle 28">
                <a:extLst>
                  <a:ext uri="{FF2B5EF4-FFF2-40B4-BE49-F238E27FC236}">
                    <a16:creationId xmlns:a16="http://schemas.microsoft.com/office/drawing/2014/main" id="{6C0FBBE1-A1F6-059E-0997-A5D4A1867C7D}"/>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0" name="Picture 2" descr="Blue Point Oyster Crassostrea Virginica Sw - Shell Clipart (#1637824) -  PikPng">
                <a:extLst>
                  <a:ext uri="{FF2B5EF4-FFF2-40B4-BE49-F238E27FC236}">
                    <a16:creationId xmlns:a16="http://schemas.microsoft.com/office/drawing/2014/main" id="{3F17617F-2EEF-990F-F331-F18EA6B5E857}"/>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4C116EC3-FE4E-F538-D480-9B280B774F96}"/>
                </a:ext>
              </a:extLst>
            </p:cNvPr>
            <p:cNvGrpSpPr/>
            <p:nvPr/>
          </p:nvGrpSpPr>
          <p:grpSpPr>
            <a:xfrm>
              <a:off x="11420717" y="1717989"/>
              <a:ext cx="570135" cy="838200"/>
              <a:chOff x="824237" y="4658591"/>
              <a:chExt cx="570135" cy="838200"/>
            </a:xfrm>
          </p:grpSpPr>
          <p:sp>
            <p:nvSpPr>
              <p:cNvPr id="27" name="Rectangle 26">
                <a:extLst>
                  <a:ext uri="{FF2B5EF4-FFF2-40B4-BE49-F238E27FC236}">
                    <a16:creationId xmlns:a16="http://schemas.microsoft.com/office/drawing/2014/main" id="{8190D5CD-D113-D335-AB5E-31F98F519DAD}"/>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8" name="Picture 2" descr="Blue Point Oyster Crassostrea Virginica Sw - Shell Clipart (#1637824) -  PikPng">
                <a:extLst>
                  <a:ext uri="{FF2B5EF4-FFF2-40B4-BE49-F238E27FC236}">
                    <a16:creationId xmlns:a16="http://schemas.microsoft.com/office/drawing/2014/main" id="{5B087BE8-A430-C256-B3D5-5FC7E2A91C34}"/>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9F4D0F2-69A5-F8A7-2B22-046494EC5F82}"/>
                </a:ext>
              </a:extLst>
            </p:cNvPr>
            <p:cNvGrpSpPr/>
            <p:nvPr/>
          </p:nvGrpSpPr>
          <p:grpSpPr>
            <a:xfrm>
              <a:off x="11373141" y="3740139"/>
              <a:ext cx="570135" cy="838200"/>
              <a:chOff x="824237" y="4658591"/>
              <a:chExt cx="570135" cy="838200"/>
            </a:xfrm>
          </p:grpSpPr>
          <p:sp>
            <p:nvSpPr>
              <p:cNvPr id="25" name="Rectangle 24">
                <a:extLst>
                  <a:ext uri="{FF2B5EF4-FFF2-40B4-BE49-F238E27FC236}">
                    <a16:creationId xmlns:a16="http://schemas.microsoft.com/office/drawing/2014/main" id="{E40DB6E0-3AE7-F85C-2CE8-397765259BA8}"/>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6" name="Picture 2" descr="Blue Point Oyster Crassostrea Virginica Sw - Shell Clipart (#1637824) -  PikPng">
                <a:extLst>
                  <a:ext uri="{FF2B5EF4-FFF2-40B4-BE49-F238E27FC236}">
                    <a16:creationId xmlns:a16="http://schemas.microsoft.com/office/drawing/2014/main" id="{2BE2A590-605A-D424-12D9-D6243B0D7045}"/>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5593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157850"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3"/>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4">
                <a:alphaModFix amt="68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4">
                <a:alphaModFix amt="41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49" name="TextBox 48">
            <a:extLst>
              <a:ext uri="{FF2B5EF4-FFF2-40B4-BE49-F238E27FC236}">
                <a16:creationId xmlns:a16="http://schemas.microsoft.com/office/drawing/2014/main" id="{A332DBAB-6261-F4C8-2BC7-FDAED6936837}"/>
              </a:ext>
            </a:extLst>
          </p:cNvPr>
          <p:cNvSpPr txBox="1"/>
          <p:nvPr/>
        </p:nvSpPr>
        <p:spPr>
          <a:xfrm>
            <a:off x="4003587" y="4551323"/>
            <a:ext cx="582997" cy="523220"/>
          </a:xfrm>
          <a:prstGeom prst="rect">
            <a:avLst/>
          </a:prstGeom>
          <a:noFill/>
        </p:spPr>
        <p:txBody>
          <a:bodyPr wrap="square" rtlCol="0">
            <a:spAutoFit/>
          </a:bodyPr>
          <a:lstStyle/>
          <a:p>
            <a:r>
              <a:rPr lang="en-US" sz="2800" b="1" dirty="0"/>
              <a:t>12</a:t>
            </a:r>
          </a:p>
        </p:txBody>
      </p:sp>
      <p:sp>
        <p:nvSpPr>
          <p:cNvPr id="50" name="TextBox 49">
            <a:extLst>
              <a:ext uri="{FF2B5EF4-FFF2-40B4-BE49-F238E27FC236}">
                <a16:creationId xmlns:a16="http://schemas.microsoft.com/office/drawing/2014/main" id="{1FC3B4D3-AD84-962C-AB14-6CE9BAE1C870}"/>
              </a:ext>
            </a:extLst>
          </p:cNvPr>
          <p:cNvSpPr txBox="1"/>
          <p:nvPr/>
        </p:nvSpPr>
        <p:spPr>
          <a:xfrm>
            <a:off x="5344974" y="4596817"/>
            <a:ext cx="582997" cy="523220"/>
          </a:xfrm>
          <a:prstGeom prst="rect">
            <a:avLst/>
          </a:prstGeom>
          <a:noFill/>
        </p:spPr>
        <p:txBody>
          <a:bodyPr wrap="square" rtlCol="0">
            <a:spAutoFit/>
          </a:bodyPr>
          <a:lstStyle/>
          <a:p>
            <a:r>
              <a:rPr lang="en-US" sz="2800" b="1" dirty="0"/>
              <a:t>11</a:t>
            </a:r>
          </a:p>
        </p:txBody>
      </p:sp>
      <p:sp>
        <p:nvSpPr>
          <p:cNvPr id="51" name="TextBox 50">
            <a:extLst>
              <a:ext uri="{FF2B5EF4-FFF2-40B4-BE49-F238E27FC236}">
                <a16:creationId xmlns:a16="http://schemas.microsoft.com/office/drawing/2014/main" id="{65F18DC8-F70D-FBA2-7826-C2B767C3DFDA}"/>
              </a:ext>
            </a:extLst>
          </p:cNvPr>
          <p:cNvSpPr txBox="1"/>
          <p:nvPr/>
        </p:nvSpPr>
        <p:spPr>
          <a:xfrm>
            <a:off x="4788354" y="2176165"/>
            <a:ext cx="582997" cy="523220"/>
          </a:xfrm>
          <a:prstGeom prst="rect">
            <a:avLst/>
          </a:prstGeom>
          <a:noFill/>
        </p:spPr>
        <p:txBody>
          <a:bodyPr wrap="square" rtlCol="0">
            <a:spAutoFit/>
          </a:bodyPr>
          <a:lstStyle/>
          <a:p>
            <a:r>
              <a:rPr lang="en-US" sz="2800" b="1" dirty="0"/>
              <a:t>10</a:t>
            </a:r>
          </a:p>
        </p:txBody>
      </p:sp>
      <p:sp>
        <p:nvSpPr>
          <p:cNvPr id="52" name="TextBox 51">
            <a:extLst>
              <a:ext uri="{FF2B5EF4-FFF2-40B4-BE49-F238E27FC236}">
                <a16:creationId xmlns:a16="http://schemas.microsoft.com/office/drawing/2014/main" id="{51914D77-A691-9CBF-F687-E9FDD6933FD5}"/>
              </a:ext>
            </a:extLst>
          </p:cNvPr>
          <p:cNvSpPr txBox="1"/>
          <p:nvPr/>
        </p:nvSpPr>
        <p:spPr>
          <a:xfrm>
            <a:off x="6334959" y="2123971"/>
            <a:ext cx="582997" cy="523220"/>
          </a:xfrm>
          <a:prstGeom prst="rect">
            <a:avLst/>
          </a:prstGeom>
          <a:noFill/>
        </p:spPr>
        <p:txBody>
          <a:bodyPr wrap="square" rtlCol="0">
            <a:spAutoFit/>
          </a:bodyPr>
          <a:lstStyle/>
          <a:p>
            <a:r>
              <a:rPr lang="en-US" sz="2800" b="1" dirty="0"/>
              <a:t>9</a:t>
            </a:r>
          </a:p>
        </p:txBody>
      </p:sp>
      <p:sp>
        <p:nvSpPr>
          <p:cNvPr id="53" name="TextBox 52">
            <a:extLst>
              <a:ext uri="{FF2B5EF4-FFF2-40B4-BE49-F238E27FC236}">
                <a16:creationId xmlns:a16="http://schemas.microsoft.com/office/drawing/2014/main" id="{3142A356-0EB8-0961-D3B8-18DCE182AEB6}"/>
              </a:ext>
            </a:extLst>
          </p:cNvPr>
          <p:cNvSpPr txBox="1"/>
          <p:nvPr/>
        </p:nvSpPr>
        <p:spPr>
          <a:xfrm>
            <a:off x="6052234" y="3543938"/>
            <a:ext cx="582997" cy="523220"/>
          </a:xfrm>
          <a:prstGeom prst="rect">
            <a:avLst/>
          </a:prstGeom>
          <a:noFill/>
        </p:spPr>
        <p:txBody>
          <a:bodyPr wrap="square" rtlCol="0">
            <a:spAutoFit/>
          </a:bodyPr>
          <a:lstStyle/>
          <a:p>
            <a:r>
              <a:rPr lang="en-US" sz="2800" b="1" dirty="0"/>
              <a:t>8</a:t>
            </a:r>
          </a:p>
        </p:txBody>
      </p:sp>
      <p:sp>
        <p:nvSpPr>
          <p:cNvPr id="54" name="TextBox 53">
            <a:extLst>
              <a:ext uri="{FF2B5EF4-FFF2-40B4-BE49-F238E27FC236}">
                <a16:creationId xmlns:a16="http://schemas.microsoft.com/office/drawing/2014/main" id="{7E405EBD-BF7B-8FC5-EB83-27A6DCDA42C5}"/>
              </a:ext>
            </a:extLst>
          </p:cNvPr>
          <p:cNvSpPr txBox="1"/>
          <p:nvPr/>
        </p:nvSpPr>
        <p:spPr>
          <a:xfrm>
            <a:off x="1534953" y="4993801"/>
            <a:ext cx="582997" cy="523220"/>
          </a:xfrm>
          <a:prstGeom prst="rect">
            <a:avLst/>
          </a:prstGeom>
          <a:noFill/>
        </p:spPr>
        <p:txBody>
          <a:bodyPr wrap="square" rtlCol="0">
            <a:spAutoFit/>
          </a:bodyPr>
          <a:lstStyle/>
          <a:p>
            <a:r>
              <a:rPr lang="en-US" sz="2800" b="1" dirty="0"/>
              <a:t>7</a:t>
            </a:r>
          </a:p>
        </p:txBody>
      </p:sp>
      <p:sp>
        <p:nvSpPr>
          <p:cNvPr id="55" name="TextBox 54">
            <a:extLst>
              <a:ext uri="{FF2B5EF4-FFF2-40B4-BE49-F238E27FC236}">
                <a16:creationId xmlns:a16="http://schemas.microsoft.com/office/drawing/2014/main" id="{4072C563-6097-A8CE-BD55-F1E825D32BB3}"/>
              </a:ext>
            </a:extLst>
          </p:cNvPr>
          <p:cNvSpPr txBox="1"/>
          <p:nvPr/>
        </p:nvSpPr>
        <p:spPr>
          <a:xfrm>
            <a:off x="6513506" y="1080946"/>
            <a:ext cx="582997" cy="523220"/>
          </a:xfrm>
          <a:prstGeom prst="rect">
            <a:avLst/>
          </a:prstGeom>
          <a:noFill/>
        </p:spPr>
        <p:txBody>
          <a:bodyPr wrap="square" rtlCol="0">
            <a:spAutoFit/>
          </a:bodyPr>
          <a:lstStyle/>
          <a:p>
            <a:r>
              <a:rPr lang="en-US" sz="2800" b="1" dirty="0"/>
              <a:t>6</a:t>
            </a:r>
          </a:p>
        </p:txBody>
      </p:sp>
      <p:sp>
        <p:nvSpPr>
          <p:cNvPr id="56" name="TextBox 55">
            <a:extLst>
              <a:ext uri="{FF2B5EF4-FFF2-40B4-BE49-F238E27FC236}">
                <a16:creationId xmlns:a16="http://schemas.microsoft.com/office/drawing/2014/main" id="{C5BDBA0A-EE6E-9106-76F8-4B3DF486ED9F}"/>
              </a:ext>
            </a:extLst>
          </p:cNvPr>
          <p:cNvSpPr txBox="1"/>
          <p:nvPr/>
        </p:nvSpPr>
        <p:spPr>
          <a:xfrm>
            <a:off x="7622691" y="1485253"/>
            <a:ext cx="582997" cy="523220"/>
          </a:xfrm>
          <a:prstGeom prst="rect">
            <a:avLst/>
          </a:prstGeom>
          <a:noFill/>
        </p:spPr>
        <p:txBody>
          <a:bodyPr wrap="square" rtlCol="0">
            <a:spAutoFit/>
          </a:bodyPr>
          <a:lstStyle/>
          <a:p>
            <a:r>
              <a:rPr lang="en-US" sz="2800" b="1" dirty="0"/>
              <a:t>5</a:t>
            </a:r>
          </a:p>
        </p:txBody>
      </p:sp>
      <p:sp>
        <p:nvSpPr>
          <p:cNvPr id="57" name="TextBox 56">
            <a:extLst>
              <a:ext uri="{FF2B5EF4-FFF2-40B4-BE49-F238E27FC236}">
                <a16:creationId xmlns:a16="http://schemas.microsoft.com/office/drawing/2014/main" id="{A92E1EAD-1344-BF14-AEB2-48326AADFB1B}"/>
              </a:ext>
            </a:extLst>
          </p:cNvPr>
          <p:cNvSpPr txBox="1"/>
          <p:nvPr/>
        </p:nvSpPr>
        <p:spPr>
          <a:xfrm>
            <a:off x="4595763" y="3534694"/>
            <a:ext cx="582997" cy="523220"/>
          </a:xfrm>
          <a:prstGeom prst="rect">
            <a:avLst/>
          </a:prstGeom>
          <a:noFill/>
        </p:spPr>
        <p:txBody>
          <a:bodyPr wrap="square" rtlCol="0">
            <a:spAutoFit/>
          </a:bodyPr>
          <a:lstStyle/>
          <a:p>
            <a:r>
              <a:rPr lang="en-US" sz="2800" b="1" dirty="0"/>
              <a:t>4</a:t>
            </a:r>
          </a:p>
        </p:txBody>
      </p:sp>
      <p:sp>
        <p:nvSpPr>
          <p:cNvPr id="58" name="TextBox 57">
            <a:extLst>
              <a:ext uri="{FF2B5EF4-FFF2-40B4-BE49-F238E27FC236}">
                <a16:creationId xmlns:a16="http://schemas.microsoft.com/office/drawing/2014/main" id="{1AF2AF1A-A506-AD63-DAC1-74A31B2288B8}"/>
              </a:ext>
            </a:extLst>
          </p:cNvPr>
          <p:cNvSpPr txBox="1"/>
          <p:nvPr/>
        </p:nvSpPr>
        <p:spPr>
          <a:xfrm>
            <a:off x="7618306" y="2423517"/>
            <a:ext cx="582997" cy="523220"/>
          </a:xfrm>
          <a:prstGeom prst="rect">
            <a:avLst/>
          </a:prstGeom>
          <a:noFill/>
        </p:spPr>
        <p:txBody>
          <a:bodyPr wrap="square" rtlCol="0">
            <a:spAutoFit/>
          </a:bodyPr>
          <a:lstStyle/>
          <a:p>
            <a:r>
              <a:rPr lang="en-US" sz="2800" b="1" dirty="0"/>
              <a:t>3</a:t>
            </a:r>
          </a:p>
        </p:txBody>
      </p:sp>
      <p:sp>
        <p:nvSpPr>
          <p:cNvPr id="59" name="TextBox 58">
            <a:extLst>
              <a:ext uri="{FF2B5EF4-FFF2-40B4-BE49-F238E27FC236}">
                <a16:creationId xmlns:a16="http://schemas.microsoft.com/office/drawing/2014/main" id="{E438ADF0-101D-DB19-3F85-780834629D48}"/>
              </a:ext>
            </a:extLst>
          </p:cNvPr>
          <p:cNvSpPr txBox="1"/>
          <p:nvPr/>
        </p:nvSpPr>
        <p:spPr>
          <a:xfrm>
            <a:off x="1293876" y="4856633"/>
            <a:ext cx="582997" cy="523220"/>
          </a:xfrm>
          <a:prstGeom prst="rect">
            <a:avLst/>
          </a:prstGeom>
          <a:noFill/>
        </p:spPr>
        <p:txBody>
          <a:bodyPr wrap="square" rtlCol="0">
            <a:spAutoFit/>
          </a:bodyPr>
          <a:lstStyle/>
          <a:p>
            <a:r>
              <a:rPr lang="en-US" sz="2800" b="1" dirty="0"/>
              <a:t>2</a:t>
            </a:r>
          </a:p>
        </p:txBody>
      </p:sp>
      <p:sp>
        <p:nvSpPr>
          <p:cNvPr id="60" name="TextBox 59">
            <a:extLst>
              <a:ext uri="{FF2B5EF4-FFF2-40B4-BE49-F238E27FC236}">
                <a16:creationId xmlns:a16="http://schemas.microsoft.com/office/drawing/2014/main" id="{CA71323F-A7AB-0B87-6D08-B9AE4167C879}"/>
              </a:ext>
            </a:extLst>
          </p:cNvPr>
          <p:cNvSpPr txBox="1"/>
          <p:nvPr/>
        </p:nvSpPr>
        <p:spPr>
          <a:xfrm>
            <a:off x="6104365" y="2786786"/>
            <a:ext cx="582997" cy="523220"/>
          </a:xfrm>
          <a:prstGeom prst="rect">
            <a:avLst/>
          </a:prstGeom>
          <a:noFill/>
        </p:spPr>
        <p:txBody>
          <a:bodyPr wrap="square" rtlCol="0">
            <a:spAutoFit/>
          </a:bodyPr>
          <a:lstStyle/>
          <a:p>
            <a:r>
              <a:rPr lang="en-US" sz="2800" b="1" dirty="0"/>
              <a:t>1</a:t>
            </a:r>
          </a:p>
        </p:txBody>
      </p:sp>
      <p:pic>
        <p:nvPicPr>
          <p:cNvPr id="61" name="Picture 2" descr="Blue Point Oyster Crassostrea Virginica Sw - Shell Clipart (#1637824) -  PikPng">
            <a:extLst>
              <a:ext uri="{FF2B5EF4-FFF2-40B4-BE49-F238E27FC236}">
                <a16:creationId xmlns:a16="http://schemas.microsoft.com/office/drawing/2014/main" id="{9EB4BB02-9C08-DCDC-B017-CA657C937BB1}"/>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624429" y="2549715"/>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CE38ACD8-67A4-08AD-EE98-A9840BB5CF4F}"/>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464521" y="3245975"/>
            <a:ext cx="476471" cy="366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63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lstStyle/>
          <a:p>
            <a:pPr algn="l"/>
            <a:r>
              <a:rPr lang="en-US" dirty="0"/>
              <a:t>Incremental growth </a:t>
            </a:r>
            <a:r>
              <a:rPr lang="en-US" dirty="0" err="1"/>
              <a:t>amb</a:t>
            </a:r>
            <a:r>
              <a:rPr lang="en-US" dirty="0"/>
              <a:t> S</a:t>
            </a:r>
          </a:p>
        </p:txBody>
      </p:sp>
      <p:sp>
        <p:nvSpPr>
          <p:cNvPr id="3" name="Subtitle 2">
            <a:extLst>
              <a:ext uri="{FF2B5EF4-FFF2-40B4-BE49-F238E27FC236}">
                <a16:creationId xmlns:a16="http://schemas.microsoft.com/office/drawing/2014/main" id="{C9A33621-7843-FB73-D194-05B612EACB2C}"/>
              </a:ext>
            </a:extLst>
          </p:cNvPr>
          <p:cNvSpPr>
            <a:spLocks noGrp="1"/>
          </p:cNvSpPr>
          <p:nvPr>
            <p:ph type="subTitle" idx="1"/>
          </p:nvPr>
        </p:nvSpPr>
        <p:spPr>
          <a:xfrm>
            <a:off x="130628" y="5589554"/>
            <a:ext cx="9144000" cy="1055914"/>
          </a:xfrm>
        </p:spPr>
        <p:txBody>
          <a:bodyPr/>
          <a:lstStyle/>
          <a:p>
            <a:pPr algn="l"/>
            <a:r>
              <a:rPr lang="en-US" dirty="0"/>
              <a:t>Fig 1. X</a:t>
            </a:r>
          </a:p>
        </p:txBody>
      </p:sp>
      <p:grpSp>
        <p:nvGrpSpPr>
          <p:cNvPr id="6" name="Group 5">
            <a:extLst>
              <a:ext uri="{FF2B5EF4-FFF2-40B4-BE49-F238E27FC236}">
                <a16:creationId xmlns:a16="http://schemas.microsoft.com/office/drawing/2014/main" id="{A0765AF8-45F7-8E89-629E-95B031493817}"/>
              </a:ext>
            </a:extLst>
          </p:cNvPr>
          <p:cNvGrpSpPr/>
          <p:nvPr/>
        </p:nvGrpSpPr>
        <p:grpSpPr>
          <a:xfrm>
            <a:off x="757102" y="1476647"/>
            <a:ext cx="5834198" cy="3987981"/>
            <a:chOff x="4011930" y="1819547"/>
            <a:chExt cx="4467769" cy="3039473"/>
          </a:xfrm>
        </p:grpSpPr>
        <p:pic>
          <p:nvPicPr>
            <p:cNvPr id="4" name="Picture 3">
              <a:extLst>
                <a:ext uri="{FF2B5EF4-FFF2-40B4-BE49-F238E27FC236}">
                  <a16:creationId xmlns:a16="http://schemas.microsoft.com/office/drawing/2014/main" id="{F415DB2C-C46D-E07E-5BF5-00EAB0F7824B}"/>
                </a:ext>
              </a:extLst>
            </p:cNvPr>
            <p:cNvPicPr>
              <a:picLocks noChangeAspect="1"/>
            </p:cNvPicPr>
            <p:nvPr/>
          </p:nvPicPr>
          <p:blipFill rotWithShape="1">
            <a:blip r:embed="rId2">
              <a:extLst>
                <a:ext uri="{28A0092B-C50C-407E-A947-70E740481C1C}">
                  <a14:useLocalDpi xmlns:a14="http://schemas.microsoft.com/office/drawing/2010/main" val="0"/>
                </a:ext>
              </a:extLst>
            </a:blip>
            <a:srcRect t="20093" r="22929" b="3843"/>
            <a:stretch/>
          </p:blipFill>
          <p:spPr bwMode="auto">
            <a:xfrm>
              <a:off x="4011930" y="1998980"/>
              <a:ext cx="4168140" cy="2860040"/>
            </a:xfrm>
            <a:prstGeom prst="rect">
              <a:avLst/>
            </a:prstGeom>
            <a:noFill/>
            <a:ln>
              <a:noFill/>
            </a:ln>
            <a:extLst>
              <a:ext uri="{53640926-AAD7-44D8-BBD7-CCE9431645EC}">
                <a14:shadowObscured xmlns:a14="http://schemas.microsoft.com/office/drawing/2010/main"/>
              </a:ext>
            </a:extLst>
          </p:spPr>
        </p:pic>
        <p:pic>
          <p:nvPicPr>
            <p:cNvPr id="5" name="Picture 4" descr="A graph of a graph with a number of different levels&#10;&#10;Description automatically generated with medium confidence">
              <a:extLst>
                <a:ext uri="{FF2B5EF4-FFF2-40B4-BE49-F238E27FC236}">
                  <a16:creationId xmlns:a16="http://schemas.microsoft.com/office/drawing/2014/main" id="{E5ED8978-1CFC-B498-9324-323A63FED3B3}"/>
                </a:ext>
              </a:extLst>
            </p:cNvPr>
            <p:cNvPicPr>
              <a:picLocks noChangeAspect="1"/>
            </p:cNvPicPr>
            <p:nvPr/>
          </p:nvPicPr>
          <p:blipFill rotWithShape="1">
            <a:blip r:embed="rId3">
              <a:extLst>
                <a:ext uri="{28A0092B-C50C-407E-A947-70E740481C1C}">
                  <a14:useLocalDpi xmlns:a14="http://schemas.microsoft.com/office/drawing/2010/main" val="0"/>
                </a:ext>
              </a:extLst>
            </a:blip>
            <a:srcRect l="64524" t="15489" r="11018" b="61233"/>
            <a:stretch/>
          </p:blipFill>
          <p:spPr bwMode="auto">
            <a:xfrm>
              <a:off x="7290344" y="1819547"/>
              <a:ext cx="1189355" cy="846455"/>
            </a:xfrm>
            <a:prstGeom prst="rect">
              <a:avLst/>
            </a:prstGeom>
            <a:noFill/>
            <a:ln>
              <a:noFill/>
            </a:ln>
            <a:extLst>
              <a:ext uri="{53640926-AAD7-44D8-BBD7-CCE9431645EC}">
                <a14:shadowObscured xmlns:a14="http://schemas.microsoft.com/office/drawing/2010/main"/>
              </a:ext>
            </a:extLst>
          </p:spPr>
        </p:pic>
      </p:grpSp>
      <p:sp>
        <p:nvSpPr>
          <p:cNvPr id="7" name="TextBox 6">
            <a:extLst>
              <a:ext uri="{FF2B5EF4-FFF2-40B4-BE49-F238E27FC236}">
                <a16:creationId xmlns:a16="http://schemas.microsoft.com/office/drawing/2014/main" id="{3A565A69-00E0-B079-8A8A-6E8B0DE7E83D}"/>
              </a:ext>
            </a:extLst>
          </p:cNvPr>
          <p:cNvSpPr txBox="1"/>
          <p:nvPr/>
        </p:nvSpPr>
        <p:spPr>
          <a:xfrm>
            <a:off x="7255329" y="1874383"/>
            <a:ext cx="2933700" cy="923330"/>
          </a:xfrm>
          <a:prstGeom prst="rect">
            <a:avLst/>
          </a:prstGeom>
          <a:noFill/>
        </p:spPr>
        <p:txBody>
          <a:bodyPr wrap="square" rtlCol="0">
            <a:spAutoFit/>
          </a:bodyPr>
          <a:lstStyle/>
          <a:p>
            <a:r>
              <a:rPr lang="en-US" dirty="0"/>
              <a:t>The low TA treatment had med Om less than one; the other were over 1</a:t>
            </a:r>
          </a:p>
        </p:txBody>
      </p:sp>
    </p:spTree>
    <p:extLst>
      <p:ext uri="{BB962C8B-B14F-4D97-AF65-F5344CB8AC3E}">
        <p14:creationId xmlns:p14="http://schemas.microsoft.com/office/powerpoint/2010/main" val="24209125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921255" y="229713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sp>
        <p:nvSpPr>
          <p:cNvPr id="31" name="Frame 30">
            <a:extLst>
              <a:ext uri="{FF2B5EF4-FFF2-40B4-BE49-F238E27FC236}">
                <a16:creationId xmlns:a16="http://schemas.microsoft.com/office/drawing/2014/main" id="{CB5F9DA5-C930-C963-22D2-40B32DC7766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Up 34">
            <a:extLst>
              <a:ext uri="{FF2B5EF4-FFF2-40B4-BE49-F238E27FC236}">
                <a16:creationId xmlns:a16="http://schemas.microsoft.com/office/drawing/2014/main" id="{9211D546-467A-2B75-EF96-CBEB80833DBD}"/>
              </a:ext>
            </a:extLst>
          </p:cNvPr>
          <p:cNvSpPr/>
          <p:nvPr/>
        </p:nvSpPr>
        <p:spPr>
          <a:xfrm rot="5400000">
            <a:off x="2887628" y="4144900"/>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9CC851-2EAB-0F66-458F-F8888C49E9CA}"/>
              </a:ext>
            </a:extLst>
          </p:cNvPr>
          <p:cNvSpPr/>
          <p:nvPr/>
        </p:nvSpPr>
        <p:spPr>
          <a:xfrm>
            <a:off x="7962461" y="3383120"/>
            <a:ext cx="4164788" cy="3348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74" name="Frame 73">
            <a:extLst>
              <a:ext uri="{FF2B5EF4-FFF2-40B4-BE49-F238E27FC236}">
                <a16:creationId xmlns:a16="http://schemas.microsoft.com/office/drawing/2014/main" id="{544900FF-8406-2864-77F3-E0BDA90CEEE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Up 74">
            <a:extLst>
              <a:ext uri="{FF2B5EF4-FFF2-40B4-BE49-F238E27FC236}">
                <a16:creationId xmlns:a16="http://schemas.microsoft.com/office/drawing/2014/main" id="{81A3734C-1D1A-6DDA-3B68-49890402F957}"/>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ame 75">
            <a:extLst>
              <a:ext uri="{FF2B5EF4-FFF2-40B4-BE49-F238E27FC236}">
                <a16:creationId xmlns:a16="http://schemas.microsoft.com/office/drawing/2014/main" id="{1E2B722E-CD8A-E87E-D085-2225D27D44DE}"/>
              </a:ext>
            </a:extLst>
          </p:cNvPr>
          <p:cNvSpPr/>
          <p:nvPr/>
        </p:nvSpPr>
        <p:spPr>
          <a:xfrm>
            <a:off x="1063620" y="4073314"/>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Up 76">
            <a:extLst>
              <a:ext uri="{FF2B5EF4-FFF2-40B4-BE49-F238E27FC236}">
                <a16:creationId xmlns:a16="http://schemas.microsoft.com/office/drawing/2014/main" id="{FB60676C-1737-45BC-9D1C-2D7BA909F16B}"/>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ame 77">
            <a:extLst>
              <a:ext uri="{FF2B5EF4-FFF2-40B4-BE49-F238E27FC236}">
                <a16:creationId xmlns:a16="http://schemas.microsoft.com/office/drawing/2014/main" id="{C689FBB6-B0A1-0C96-94FB-45DF922A22E2}"/>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44224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E747E7B-E8B8-589B-E338-137B92535D83}"/>
              </a:ext>
            </a:extLst>
          </p:cNvPr>
          <p:cNvSpPr/>
          <p:nvPr/>
        </p:nvSpPr>
        <p:spPr>
          <a:xfrm>
            <a:off x="7891967" y="1459764"/>
            <a:ext cx="4164788" cy="1735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5833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4826612F-B181-7BD6-75F2-096E72DD915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Up 7">
            <a:extLst>
              <a:ext uri="{FF2B5EF4-FFF2-40B4-BE49-F238E27FC236}">
                <a16:creationId xmlns:a16="http://schemas.microsoft.com/office/drawing/2014/main" id="{E83EC4F2-F832-7EE0-3FBC-49EFB452CF7C}"/>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368D0762-7C74-2280-5DCF-F8C078A627F9}"/>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E7346CE0-FBBF-CAB0-7215-F2C9787A25F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71655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0ED664-8794-719D-16A0-E94B00A5B8FD}"/>
              </a:ext>
            </a:extLst>
          </p:cNvPr>
          <p:cNvPicPr>
            <a:picLocks noChangeAspect="1"/>
          </p:cNvPicPr>
          <p:nvPr/>
        </p:nvPicPr>
        <p:blipFill rotWithShape="1">
          <a:blip r:embed="rId2"/>
          <a:srcRect l="6578" t="16102" b="12308"/>
          <a:stretch/>
        </p:blipFill>
        <p:spPr>
          <a:xfrm>
            <a:off x="220396" y="894753"/>
            <a:ext cx="9639522" cy="5915465"/>
          </a:xfrm>
          <a:prstGeom prst="rect">
            <a:avLst/>
          </a:prstGeom>
        </p:spPr>
      </p:pic>
      <p:sp>
        <p:nvSpPr>
          <p:cNvPr id="2" name="Title 1">
            <a:extLst>
              <a:ext uri="{FF2B5EF4-FFF2-40B4-BE49-F238E27FC236}">
                <a16:creationId xmlns:a16="http://schemas.microsoft.com/office/drawing/2014/main" id="{5FE4FBFE-8BE3-F4A2-DA1F-A1E5BF2FB8C7}"/>
              </a:ext>
            </a:extLst>
          </p:cNvPr>
          <p:cNvSpPr>
            <a:spLocks noGrp="1"/>
          </p:cNvSpPr>
          <p:nvPr>
            <p:ph type="title"/>
          </p:nvPr>
        </p:nvSpPr>
        <p:spPr>
          <a:xfrm>
            <a:off x="92613" y="-113177"/>
            <a:ext cx="10515600" cy="1325563"/>
          </a:xfrm>
        </p:spPr>
        <p:txBody>
          <a:bodyPr/>
          <a:lstStyle/>
          <a:p>
            <a:r>
              <a:rPr lang="en-US" b="1" dirty="0"/>
              <a:t>Do we see patterns related to organic content? </a:t>
            </a:r>
          </a:p>
        </p:txBody>
      </p:sp>
      <p:sp>
        <p:nvSpPr>
          <p:cNvPr id="15" name="Rectangle 1">
            <a:extLst>
              <a:ext uri="{FF2B5EF4-FFF2-40B4-BE49-F238E27FC236}">
                <a16:creationId xmlns:a16="http://schemas.microsoft.com/office/drawing/2014/main" id="{80490680-C1AE-7C24-E10D-CFCAAF0D6587}"/>
              </a:ext>
            </a:extLst>
          </p:cNvPr>
          <p:cNvSpPr>
            <a:spLocks noChangeArrowheads="1"/>
          </p:cNvSpPr>
          <p:nvPr/>
        </p:nvSpPr>
        <p:spPr bwMode="auto">
          <a:xfrm>
            <a:off x="9235438" y="2204862"/>
            <a:ext cx="2532187"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Lucida Console" panose="020B0609040504020204" pitchFamily="49" charset="0"/>
              </a:rPr>
              <a:t>1 2 3 4 5 6 7 8 9 10 11 12 "ab" "c" "b" "d" "d" "d" "d" "ad" "ab" "ab" "</a:t>
            </a:r>
            <a:r>
              <a:rPr kumimoji="0" lang="en-US" altLang="en-US" sz="2400" b="0" i="0" u="none" strike="noStrike" cap="none" normalizeH="0" baseline="0" dirty="0" err="1">
                <a:ln>
                  <a:noFill/>
                </a:ln>
                <a:solidFill>
                  <a:srgbClr val="000000"/>
                </a:solidFill>
                <a:effectLst/>
                <a:latin typeface="Lucida Console" panose="020B0609040504020204" pitchFamily="49" charset="0"/>
              </a:rPr>
              <a:t>bc</a:t>
            </a:r>
            <a:r>
              <a:rPr kumimoji="0" lang="en-US" altLang="en-US" sz="2400" b="0" i="0" u="none" strike="noStrike" cap="none" normalizeH="0" baseline="0" dirty="0">
                <a:ln>
                  <a:noFill/>
                </a:ln>
                <a:solidFill>
                  <a:srgbClr val="000000"/>
                </a:solidFill>
                <a:effectLst/>
                <a:latin typeface="Lucida Console" panose="020B0609040504020204" pitchFamily="49" charset="0"/>
              </a:rPr>
              <a:t>" "e"</a:t>
            </a:r>
            <a:r>
              <a:rPr kumimoji="0" lang="en-US" altLang="en-US" sz="14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8C34EBC5-9781-F908-8CA0-FF6B91AC0826}"/>
              </a:ext>
            </a:extLst>
          </p:cNvPr>
          <p:cNvSpPr txBox="1"/>
          <p:nvPr/>
        </p:nvSpPr>
        <p:spPr>
          <a:xfrm>
            <a:off x="1288003" y="2041123"/>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7" name="TextBox 16">
            <a:extLst>
              <a:ext uri="{FF2B5EF4-FFF2-40B4-BE49-F238E27FC236}">
                <a16:creationId xmlns:a16="http://schemas.microsoft.com/office/drawing/2014/main" id="{A1F3F429-4ED4-A689-006A-B8B99391A53B}"/>
              </a:ext>
            </a:extLst>
          </p:cNvPr>
          <p:cNvSpPr txBox="1"/>
          <p:nvPr/>
        </p:nvSpPr>
        <p:spPr>
          <a:xfrm>
            <a:off x="6986879" y="2226797"/>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8" name="TextBox 17">
            <a:extLst>
              <a:ext uri="{FF2B5EF4-FFF2-40B4-BE49-F238E27FC236}">
                <a16:creationId xmlns:a16="http://schemas.microsoft.com/office/drawing/2014/main" id="{827B22AF-772E-34E0-7293-074321B34D60}"/>
              </a:ext>
            </a:extLst>
          </p:cNvPr>
          <p:cNvSpPr txBox="1"/>
          <p:nvPr/>
        </p:nvSpPr>
        <p:spPr>
          <a:xfrm>
            <a:off x="6320093" y="1927928"/>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9" name="TextBox 18">
            <a:extLst>
              <a:ext uri="{FF2B5EF4-FFF2-40B4-BE49-F238E27FC236}">
                <a16:creationId xmlns:a16="http://schemas.microsoft.com/office/drawing/2014/main" id="{4266CAD5-223A-E86F-63AF-100CB1BBBE09}"/>
              </a:ext>
            </a:extLst>
          </p:cNvPr>
          <p:cNvSpPr txBox="1"/>
          <p:nvPr/>
        </p:nvSpPr>
        <p:spPr>
          <a:xfrm>
            <a:off x="2043301" y="2376955"/>
            <a:ext cx="703384" cy="584775"/>
          </a:xfrm>
          <a:prstGeom prst="rect">
            <a:avLst/>
          </a:prstGeom>
          <a:noFill/>
        </p:spPr>
        <p:txBody>
          <a:bodyPr wrap="square" rtlCol="0">
            <a:spAutoFit/>
          </a:bodyPr>
          <a:lstStyle/>
          <a:p>
            <a:r>
              <a:rPr lang="en-US" sz="3200" b="1" dirty="0">
                <a:solidFill>
                  <a:schemeClr val="accent2"/>
                </a:solidFill>
              </a:rPr>
              <a:t>c</a:t>
            </a:r>
          </a:p>
        </p:txBody>
      </p:sp>
      <p:sp>
        <p:nvSpPr>
          <p:cNvPr id="21" name="TextBox 20">
            <a:extLst>
              <a:ext uri="{FF2B5EF4-FFF2-40B4-BE49-F238E27FC236}">
                <a16:creationId xmlns:a16="http://schemas.microsoft.com/office/drawing/2014/main" id="{F2962214-D98E-BC54-8413-E1782EC76F6B}"/>
              </a:ext>
            </a:extLst>
          </p:cNvPr>
          <p:cNvSpPr txBox="1"/>
          <p:nvPr/>
        </p:nvSpPr>
        <p:spPr>
          <a:xfrm>
            <a:off x="3921705" y="2099871"/>
            <a:ext cx="703384" cy="584775"/>
          </a:xfrm>
          <a:prstGeom prst="rect">
            <a:avLst/>
          </a:prstGeom>
          <a:noFill/>
        </p:spPr>
        <p:txBody>
          <a:bodyPr wrap="square" rtlCol="0">
            <a:spAutoFit/>
          </a:bodyPr>
          <a:lstStyle/>
          <a:p>
            <a:r>
              <a:rPr lang="en-US" sz="3200" b="1" dirty="0">
                <a:solidFill>
                  <a:schemeClr val="accent6"/>
                </a:solidFill>
              </a:rPr>
              <a:t>d</a:t>
            </a:r>
          </a:p>
        </p:txBody>
      </p:sp>
      <p:sp>
        <p:nvSpPr>
          <p:cNvPr id="22" name="TextBox 21">
            <a:extLst>
              <a:ext uri="{FF2B5EF4-FFF2-40B4-BE49-F238E27FC236}">
                <a16:creationId xmlns:a16="http://schemas.microsoft.com/office/drawing/2014/main" id="{5DAE15E1-4C52-1398-80A9-375C5E0D4123}"/>
              </a:ext>
            </a:extLst>
          </p:cNvPr>
          <p:cNvSpPr txBox="1"/>
          <p:nvPr/>
        </p:nvSpPr>
        <p:spPr>
          <a:xfrm>
            <a:off x="3274836" y="1981392"/>
            <a:ext cx="703384" cy="584775"/>
          </a:xfrm>
          <a:prstGeom prst="rect">
            <a:avLst/>
          </a:prstGeom>
          <a:noFill/>
        </p:spPr>
        <p:txBody>
          <a:bodyPr wrap="square" rtlCol="0">
            <a:spAutoFit/>
          </a:bodyPr>
          <a:lstStyle/>
          <a:p>
            <a:r>
              <a:rPr lang="en-US" sz="3200" b="1" dirty="0">
                <a:solidFill>
                  <a:schemeClr val="accent6"/>
                </a:solidFill>
              </a:rPr>
              <a:t>d</a:t>
            </a:r>
          </a:p>
        </p:txBody>
      </p:sp>
      <p:sp>
        <p:nvSpPr>
          <p:cNvPr id="23" name="TextBox 22">
            <a:extLst>
              <a:ext uri="{FF2B5EF4-FFF2-40B4-BE49-F238E27FC236}">
                <a16:creationId xmlns:a16="http://schemas.microsoft.com/office/drawing/2014/main" id="{00503F6E-C824-A769-83A9-67CFBAD71B61}"/>
              </a:ext>
            </a:extLst>
          </p:cNvPr>
          <p:cNvSpPr txBox="1"/>
          <p:nvPr/>
        </p:nvSpPr>
        <p:spPr>
          <a:xfrm>
            <a:off x="4526036" y="1909780"/>
            <a:ext cx="703384" cy="584775"/>
          </a:xfrm>
          <a:prstGeom prst="rect">
            <a:avLst/>
          </a:prstGeom>
          <a:no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2D6741F4-DCEE-8FEB-C9F9-28AF02FCB4BD}"/>
              </a:ext>
            </a:extLst>
          </p:cNvPr>
          <p:cNvSpPr txBox="1"/>
          <p:nvPr/>
        </p:nvSpPr>
        <p:spPr>
          <a:xfrm>
            <a:off x="5192822" y="2566167"/>
            <a:ext cx="703384" cy="584775"/>
          </a:xfrm>
          <a:prstGeom prst="rect">
            <a:avLst/>
          </a:prstGeom>
          <a:noFill/>
        </p:spPr>
        <p:txBody>
          <a:bodyPr wrap="square" rtlCol="0">
            <a:spAutoFit/>
          </a:bodyPr>
          <a:lstStyle/>
          <a:p>
            <a:r>
              <a:rPr lang="en-US" sz="3200" b="1" dirty="0">
                <a:solidFill>
                  <a:schemeClr val="accent6"/>
                </a:solidFill>
              </a:rPr>
              <a:t>d</a:t>
            </a:r>
          </a:p>
        </p:txBody>
      </p:sp>
      <p:sp>
        <p:nvSpPr>
          <p:cNvPr id="26" name="TextBox 25">
            <a:extLst>
              <a:ext uri="{FF2B5EF4-FFF2-40B4-BE49-F238E27FC236}">
                <a16:creationId xmlns:a16="http://schemas.microsoft.com/office/drawing/2014/main" id="{B697E57B-41D2-A133-6B44-356A39A191B8}"/>
              </a:ext>
            </a:extLst>
          </p:cNvPr>
          <p:cNvSpPr txBox="1"/>
          <p:nvPr/>
        </p:nvSpPr>
        <p:spPr>
          <a:xfrm>
            <a:off x="5672297" y="2298436"/>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7" name="TextBox 26">
            <a:extLst>
              <a:ext uri="{FF2B5EF4-FFF2-40B4-BE49-F238E27FC236}">
                <a16:creationId xmlns:a16="http://schemas.microsoft.com/office/drawing/2014/main" id="{35042A32-02B2-5F9C-F5B6-BE17522EED6D}"/>
              </a:ext>
            </a:extLst>
          </p:cNvPr>
          <p:cNvSpPr txBox="1"/>
          <p:nvPr/>
        </p:nvSpPr>
        <p:spPr>
          <a:xfrm>
            <a:off x="8320132" y="2992977"/>
            <a:ext cx="703384" cy="584775"/>
          </a:xfrm>
          <a:prstGeom prst="rect">
            <a:avLst/>
          </a:prstGeom>
          <a:noFill/>
        </p:spPr>
        <p:txBody>
          <a:bodyPr wrap="square" rtlCol="0">
            <a:spAutoFit/>
          </a:bodyPr>
          <a:lstStyle/>
          <a:p>
            <a:r>
              <a:rPr lang="en-US" sz="3200" b="1" dirty="0">
                <a:solidFill>
                  <a:srgbClr val="C00000"/>
                </a:solidFill>
              </a:rPr>
              <a:t>e</a:t>
            </a:r>
          </a:p>
        </p:txBody>
      </p:sp>
      <p:sp>
        <p:nvSpPr>
          <p:cNvPr id="28" name="TextBox 27">
            <a:extLst>
              <a:ext uri="{FF2B5EF4-FFF2-40B4-BE49-F238E27FC236}">
                <a16:creationId xmlns:a16="http://schemas.microsoft.com/office/drawing/2014/main" id="{D68D7876-F3D7-AB40-D036-AE06C81806E3}"/>
              </a:ext>
            </a:extLst>
          </p:cNvPr>
          <p:cNvSpPr txBox="1"/>
          <p:nvPr/>
        </p:nvSpPr>
        <p:spPr>
          <a:xfrm>
            <a:off x="7577013" y="2811572"/>
            <a:ext cx="703384" cy="584775"/>
          </a:xfrm>
          <a:prstGeom prst="rect">
            <a:avLst/>
          </a:prstGeom>
          <a:no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191881F9-F6AE-5A83-3E5F-F06099892DEB}"/>
              </a:ext>
            </a:extLst>
          </p:cNvPr>
          <p:cNvSpPr txBox="1"/>
          <p:nvPr/>
        </p:nvSpPr>
        <p:spPr>
          <a:xfrm>
            <a:off x="2650588" y="2566167"/>
            <a:ext cx="703384" cy="584775"/>
          </a:xfrm>
          <a:prstGeom prst="rect">
            <a:avLst/>
          </a:prstGeom>
          <a:noFill/>
        </p:spPr>
        <p:txBody>
          <a:bodyPr wrap="square" rtlCol="0">
            <a:spAutoFit/>
          </a:bodyPr>
          <a:lstStyle/>
          <a:p>
            <a:r>
              <a:rPr lang="en-US" sz="3200" b="1" dirty="0">
                <a:solidFill>
                  <a:schemeClr val="accent4">
                    <a:lumMod val="50000"/>
                  </a:schemeClr>
                </a:solidFill>
              </a:rPr>
              <a:t>b</a:t>
            </a:r>
          </a:p>
        </p:txBody>
      </p:sp>
    </p:spTree>
    <p:extLst>
      <p:ext uri="{BB962C8B-B14F-4D97-AF65-F5344CB8AC3E}">
        <p14:creationId xmlns:p14="http://schemas.microsoft.com/office/powerpoint/2010/main" val="17978334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B19D3C-DB1C-A1A1-8D1B-1A4FB2AF9093}"/>
              </a:ext>
            </a:extLst>
          </p:cNvPr>
          <p:cNvSpPr>
            <a:spLocks noGrp="1"/>
          </p:cNvSpPr>
          <p:nvPr>
            <p:ph type="title"/>
          </p:nvPr>
        </p:nvSpPr>
        <p:spPr>
          <a:xfrm>
            <a:off x="53778" y="70962"/>
            <a:ext cx="10515600" cy="1325563"/>
          </a:xfrm>
        </p:spPr>
        <p:txBody>
          <a:bodyPr/>
          <a:lstStyle/>
          <a:p>
            <a:r>
              <a:rPr lang="en-US" b="1" dirty="0"/>
              <a:t>Assigning each group a ‘saturation’ icon</a:t>
            </a:r>
          </a:p>
        </p:txBody>
      </p:sp>
      <p:pic>
        <p:nvPicPr>
          <p:cNvPr id="20" name="Picture 19" descr="A picture containing text, food, snack, fast food&#10;&#10;Description automatically generated">
            <a:extLst>
              <a:ext uri="{FF2B5EF4-FFF2-40B4-BE49-F238E27FC236}">
                <a16:creationId xmlns:a16="http://schemas.microsoft.com/office/drawing/2014/main" id="{C0ADF11D-803D-42AB-E39C-AD231A233FD0}"/>
              </a:ext>
            </a:extLst>
          </p:cNvPr>
          <p:cNvPicPr>
            <a:picLocks noChangeAspect="1"/>
          </p:cNvPicPr>
          <p:nvPr/>
        </p:nvPicPr>
        <p:blipFill rotWithShape="1">
          <a:blip r:embed="rId2">
            <a:extLst>
              <a:ext uri="{28A0092B-C50C-407E-A947-70E740481C1C}">
                <a14:useLocalDpi xmlns:a14="http://schemas.microsoft.com/office/drawing/2010/main" val="0"/>
              </a:ext>
            </a:extLst>
          </a:blip>
          <a:srcRect l="9488" t="17480" r="15156" b="8365"/>
          <a:stretch/>
        </p:blipFill>
        <p:spPr>
          <a:xfrm>
            <a:off x="6961289" y="2384873"/>
            <a:ext cx="1686069" cy="1659207"/>
          </a:xfrm>
          <a:prstGeom prst="rect">
            <a:avLst/>
          </a:prstGeom>
        </p:spPr>
      </p:pic>
      <p:pic>
        <p:nvPicPr>
          <p:cNvPr id="22" name="Picture 21" descr="A picture containing text, invertebrate, shellfish, display&#10;&#10;Description automatically generated">
            <a:extLst>
              <a:ext uri="{FF2B5EF4-FFF2-40B4-BE49-F238E27FC236}">
                <a16:creationId xmlns:a16="http://schemas.microsoft.com/office/drawing/2014/main" id="{882FB1ED-51BF-FE9C-2479-9BACCD690FBD}"/>
              </a:ext>
            </a:extLst>
          </p:cNvPr>
          <p:cNvPicPr>
            <a:picLocks noChangeAspect="1"/>
          </p:cNvPicPr>
          <p:nvPr/>
        </p:nvPicPr>
        <p:blipFill rotWithShape="1">
          <a:blip r:embed="rId3">
            <a:extLst>
              <a:ext uri="{28A0092B-C50C-407E-A947-70E740481C1C}">
                <a14:useLocalDpi xmlns:a14="http://schemas.microsoft.com/office/drawing/2010/main" val="0"/>
              </a:ext>
            </a:extLst>
          </a:blip>
          <a:srcRect l="11117" t="11288" r="10719" b="6894"/>
          <a:stretch/>
        </p:blipFill>
        <p:spPr>
          <a:xfrm>
            <a:off x="1761481" y="2373250"/>
            <a:ext cx="1648431" cy="1725520"/>
          </a:xfrm>
          <a:prstGeom prst="rect">
            <a:avLst/>
          </a:prstGeom>
        </p:spPr>
      </p:pic>
      <p:pic>
        <p:nvPicPr>
          <p:cNvPr id="24" name="Picture 23" descr="A picture containing text, invertebrate, shellfish, indoor&#10;&#10;Description automatically generated">
            <a:extLst>
              <a:ext uri="{FF2B5EF4-FFF2-40B4-BE49-F238E27FC236}">
                <a16:creationId xmlns:a16="http://schemas.microsoft.com/office/drawing/2014/main" id="{5567F28E-2DE5-F092-2686-753CD3AD9BDC}"/>
              </a:ext>
            </a:extLst>
          </p:cNvPr>
          <p:cNvPicPr>
            <a:picLocks noChangeAspect="1"/>
          </p:cNvPicPr>
          <p:nvPr/>
        </p:nvPicPr>
        <p:blipFill rotWithShape="1">
          <a:blip r:embed="rId4">
            <a:extLst>
              <a:ext uri="{28A0092B-C50C-407E-A947-70E740481C1C}">
                <a14:useLocalDpi xmlns:a14="http://schemas.microsoft.com/office/drawing/2010/main" val="0"/>
              </a:ext>
            </a:extLst>
          </a:blip>
          <a:srcRect l="12424" t="11651" r="5324" b="9258"/>
          <a:stretch/>
        </p:blipFill>
        <p:spPr>
          <a:xfrm rot="5400000">
            <a:off x="20844" y="2411794"/>
            <a:ext cx="1714301" cy="1648432"/>
          </a:xfrm>
          <a:prstGeom prst="rect">
            <a:avLst/>
          </a:prstGeom>
        </p:spPr>
      </p:pic>
      <p:pic>
        <p:nvPicPr>
          <p:cNvPr id="26" name="Picture 25" descr="A picture containing text, fast food, snack, indoor&#10;&#10;Description automatically generated">
            <a:extLst>
              <a:ext uri="{FF2B5EF4-FFF2-40B4-BE49-F238E27FC236}">
                <a16:creationId xmlns:a16="http://schemas.microsoft.com/office/drawing/2014/main" id="{2283A77B-5B60-759F-B9AF-5DC0D515E4E0}"/>
              </a:ext>
            </a:extLst>
          </p:cNvPr>
          <p:cNvPicPr>
            <a:picLocks noChangeAspect="1"/>
          </p:cNvPicPr>
          <p:nvPr/>
        </p:nvPicPr>
        <p:blipFill rotWithShape="1">
          <a:blip r:embed="rId5">
            <a:extLst>
              <a:ext uri="{28A0092B-C50C-407E-A947-70E740481C1C}">
                <a14:useLocalDpi xmlns:a14="http://schemas.microsoft.com/office/drawing/2010/main" val="0"/>
              </a:ext>
            </a:extLst>
          </a:blip>
          <a:srcRect l="9258" t="10606" r="14798" b="12424"/>
          <a:stretch/>
        </p:blipFill>
        <p:spPr>
          <a:xfrm>
            <a:off x="8699292" y="3218736"/>
            <a:ext cx="1602511" cy="1624151"/>
          </a:xfrm>
          <a:prstGeom prst="rect">
            <a:avLst/>
          </a:prstGeom>
        </p:spPr>
      </p:pic>
      <p:pic>
        <p:nvPicPr>
          <p:cNvPr id="28" name="Picture 27" descr="A picture containing text, food, indoor, invertebrate&#10;&#10;Description automatically generated">
            <a:extLst>
              <a:ext uri="{FF2B5EF4-FFF2-40B4-BE49-F238E27FC236}">
                <a16:creationId xmlns:a16="http://schemas.microsoft.com/office/drawing/2014/main" id="{06C7B92B-B6AF-961D-EFD0-9D9DA795DEA2}"/>
              </a:ext>
            </a:extLst>
          </p:cNvPr>
          <p:cNvPicPr>
            <a:picLocks noChangeAspect="1"/>
          </p:cNvPicPr>
          <p:nvPr/>
        </p:nvPicPr>
        <p:blipFill rotWithShape="1">
          <a:blip r:embed="rId6">
            <a:extLst>
              <a:ext uri="{28A0092B-C50C-407E-A947-70E740481C1C}">
                <a14:useLocalDpi xmlns:a14="http://schemas.microsoft.com/office/drawing/2010/main" val="0"/>
              </a:ext>
            </a:extLst>
          </a:blip>
          <a:srcRect l="10265" t="12348" r="11651" b="6894"/>
          <a:stretch/>
        </p:blipFill>
        <p:spPr>
          <a:xfrm>
            <a:off x="3485181" y="3241222"/>
            <a:ext cx="1689762" cy="1747619"/>
          </a:xfrm>
          <a:prstGeom prst="rect">
            <a:avLst/>
          </a:prstGeom>
        </p:spPr>
      </p:pic>
      <p:pic>
        <p:nvPicPr>
          <p:cNvPr id="30" name="Picture 29" descr="A picture containing text, food, indoor, display&#10;&#10;Description automatically generated">
            <a:extLst>
              <a:ext uri="{FF2B5EF4-FFF2-40B4-BE49-F238E27FC236}">
                <a16:creationId xmlns:a16="http://schemas.microsoft.com/office/drawing/2014/main" id="{6E13EAA4-1392-6DCF-EDCE-455C400F1D6D}"/>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4243" r="10719" b="7652"/>
          <a:stretch/>
        </p:blipFill>
        <p:spPr>
          <a:xfrm>
            <a:off x="10346633" y="4159238"/>
            <a:ext cx="1678525" cy="1659207"/>
          </a:xfrm>
          <a:prstGeom prst="rect">
            <a:avLst/>
          </a:prstGeom>
        </p:spPr>
      </p:pic>
      <p:pic>
        <p:nvPicPr>
          <p:cNvPr id="32" name="Picture 31" descr="A picture containing food, snack, kitchenware, text&#10;&#10;Description automatically generated">
            <a:extLst>
              <a:ext uri="{FF2B5EF4-FFF2-40B4-BE49-F238E27FC236}">
                <a16:creationId xmlns:a16="http://schemas.microsoft.com/office/drawing/2014/main" id="{46CA3F87-3A55-1927-250F-EEAE18CF6D4B}"/>
              </a:ext>
            </a:extLst>
          </p:cNvPr>
          <p:cNvPicPr>
            <a:picLocks noChangeAspect="1"/>
          </p:cNvPicPr>
          <p:nvPr/>
        </p:nvPicPr>
        <p:blipFill rotWithShape="1">
          <a:blip r:embed="rId8">
            <a:extLst>
              <a:ext uri="{28A0092B-C50C-407E-A947-70E740481C1C}">
                <a14:useLocalDpi xmlns:a14="http://schemas.microsoft.com/office/drawing/2010/main" val="0"/>
              </a:ext>
            </a:extLst>
          </a:blip>
          <a:srcRect l="14622" t="12112" r="6060" b="12399"/>
          <a:stretch/>
        </p:blipFill>
        <p:spPr>
          <a:xfrm rot="5400000">
            <a:off x="10314624" y="499441"/>
            <a:ext cx="1725518" cy="1642209"/>
          </a:xfrm>
          <a:prstGeom prst="rect">
            <a:avLst/>
          </a:prstGeom>
        </p:spPr>
      </p:pic>
      <p:pic>
        <p:nvPicPr>
          <p:cNvPr id="34" name="Picture 33" descr="A picture containing text, indoor&#10;&#10;Description automatically generated">
            <a:extLst>
              <a:ext uri="{FF2B5EF4-FFF2-40B4-BE49-F238E27FC236}">
                <a16:creationId xmlns:a16="http://schemas.microsoft.com/office/drawing/2014/main" id="{30628B1B-F79B-2802-D592-18C9A76157C1}"/>
              </a:ext>
            </a:extLst>
          </p:cNvPr>
          <p:cNvPicPr>
            <a:picLocks noChangeAspect="1"/>
          </p:cNvPicPr>
          <p:nvPr/>
        </p:nvPicPr>
        <p:blipFill rotWithShape="1">
          <a:blip r:embed="rId9">
            <a:extLst>
              <a:ext uri="{28A0092B-C50C-407E-A947-70E740481C1C}">
                <a14:useLocalDpi xmlns:a14="http://schemas.microsoft.com/office/drawing/2010/main" val="0"/>
              </a:ext>
            </a:extLst>
          </a:blip>
          <a:srcRect l="14923" t="15788" r="7198" b="10955"/>
          <a:stretch/>
        </p:blipFill>
        <p:spPr>
          <a:xfrm rot="5400000">
            <a:off x="5200504" y="1506994"/>
            <a:ext cx="1725521" cy="1623132"/>
          </a:xfrm>
          <a:prstGeom prst="rect">
            <a:avLst/>
          </a:prstGeom>
        </p:spPr>
      </p:pic>
      <p:pic>
        <p:nvPicPr>
          <p:cNvPr id="36" name="Picture 35" descr="A plate of oysters on a black surface&#10;&#10;Description automatically generated with low confidence">
            <a:extLst>
              <a:ext uri="{FF2B5EF4-FFF2-40B4-BE49-F238E27FC236}">
                <a16:creationId xmlns:a16="http://schemas.microsoft.com/office/drawing/2014/main" id="{E51C9A58-6C54-9345-81BF-72ADD5E6EA68}"/>
              </a:ext>
            </a:extLst>
          </p:cNvPr>
          <p:cNvPicPr>
            <a:picLocks noChangeAspect="1"/>
          </p:cNvPicPr>
          <p:nvPr/>
        </p:nvPicPr>
        <p:blipFill rotWithShape="1">
          <a:blip r:embed="rId10">
            <a:extLst>
              <a:ext uri="{28A0092B-C50C-407E-A947-70E740481C1C}">
                <a14:useLocalDpi xmlns:a14="http://schemas.microsoft.com/office/drawing/2010/main" val="0"/>
              </a:ext>
            </a:extLst>
          </a:blip>
          <a:srcRect l="9823" t="7273" r="9281" b="11288"/>
          <a:stretch/>
        </p:blipFill>
        <p:spPr>
          <a:xfrm>
            <a:off x="3483566" y="1436288"/>
            <a:ext cx="1713985" cy="1725519"/>
          </a:xfrm>
          <a:prstGeom prst="rect">
            <a:avLst/>
          </a:prstGeom>
        </p:spPr>
      </p:pic>
      <p:pic>
        <p:nvPicPr>
          <p:cNvPr id="38" name="Picture 37" descr="A picture containing text, snack, fast food, indoor&#10;&#10;Description automatically generated">
            <a:extLst>
              <a:ext uri="{FF2B5EF4-FFF2-40B4-BE49-F238E27FC236}">
                <a16:creationId xmlns:a16="http://schemas.microsoft.com/office/drawing/2014/main" id="{274161A9-43BD-C294-A56A-EAE083ABC57F}"/>
              </a:ext>
            </a:extLst>
          </p:cNvPr>
          <p:cNvPicPr>
            <a:picLocks noChangeAspect="1"/>
          </p:cNvPicPr>
          <p:nvPr/>
        </p:nvPicPr>
        <p:blipFill rotWithShape="1">
          <a:blip r:embed="rId11">
            <a:extLst>
              <a:ext uri="{28A0092B-C50C-407E-A947-70E740481C1C}">
                <a14:useLocalDpi xmlns:a14="http://schemas.microsoft.com/office/drawing/2010/main" val="0"/>
              </a:ext>
            </a:extLst>
          </a:blip>
          <a:srcRect l="9066" t="14470" r="14570" b="3235"/>
          <a:stretch/>
        </p:blipFill>
        <p:spPr>
          <a:xfrm>
            <a:off x="10346633" y="2229519"/>
            <a:ext cx="1704851" cy="1837288"/>
          </a:xfrm>
          <a:prstGeom prst="rect">
            <a:avLst/>
          </a:prstGeom>
        </p:spPr>
      </p:pic>
      <p:pic>
        <p:nvPicPr>
          <p:cNvPr id="40" name="Picture 39" descr="A picture containing text, indoor, display, food&#10;&#10;Description automatically generated">
            <a:extLst>
              <a:ext uri="{FF2B5EF4-FFF2-40B4-BE49-F238E27FC236}">
                <a16:creationId xmlns:a16="http://schemas.microsoft.com/office/drawing/2014/main" id="{92BD250D-F269-82BC-F943-38E2ED720B2B}"/>
              </a:ext>
            </a:extLst>
          </p:cNvPr>
          <p:cNvPicPr>
            <a:picLocks noChangeAspect="1"/>
          </p:cNvPicPr>
          <p:nvPr/>
        </p:nvPicPr>
        <p:blipFill rotWithShape="1">
          <a:blip r:embed="rId12">
            <a:extLst>
              <a:ext uri="{28A0092B-C50C-407E-A947-70E740481C1C}">
                <a14:useLocalDpi xmlns:a14="http://schemas.microsoft.com/office/drawing/2010/main" val="0"/>
              </a:ext>
            </a:extLst>
          </a:blip>
          <a:srcRect l="11943" t="13863" r="9990" b="5324"/>
          <a:stretch/>
        </p:blipFill>
        <p:spPr>
          <a:xfrm>
            <a:off x="8715343" y="1488956"/>
            <a:ext cx="1599620" cy="1659207"/>
          </a:xfrm>
          <a:prstGeom prst="rect">
            <a:avLst/>
          </a:prstGeom>
        </p:spPr>
      </p:pic>
      <p:pic>
        <p:nvPicPr>
          <p:cNvPr id="42" name="Picture 41" descr="A picture containing text, food, indoor, display&#10;&#10;Description automatically generated">
            <a:extLst>
              <a:ext uri="{FF2B5EF4-FFF2-40B4-BE49-F238E27FC236}">
                <a16:creationId xmlns:a16="http://schemas.microsoft.com/office/drawing/2014/main" id="{6AA5B555-BE98-0AC0-8D65-C18BDAE0A283}"/>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5242928" y="3236010"/>
            <a:ext cx="1626935" cy="1679218"/>
          </a:xfrm>
          <a:prstGeom prst="rect">
            <a:avLst/>
          </a:prstGeom>
        </p:spPr>
      </p:pic>
      <p:pic>
        <p:nvPicPr>
          <p:cNvPr id="2" name="Picture 2" descr="Blue Point Oyster Crassostrea Virginica Sw - Shell Clipart (#1637824) -  PikPng">
            <a:extLst>
              <a:ext uri="{FF2B5EF4-FFF2-40B4-BE49-F238E27FC236}">
                <a16:creationId xmlns:a16="http://schemas.microsoft.com/office/drawing/2014/main" id="{127FA81E-48DE-65AC-145D-3FF10548196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0890413" y="6004654"/>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lue Point Oyster Crassostrea Virginica Sw - Shell Clipart (#1637824) -  PikPng">
            <a:extLst>
              <a:ext uri="{FF2B5EF4-FFF2-40B4-BE49-F238E27FC236}">
                <a16:creationId xmlns:a16="http://schemas.microsoft.com/office/drawing/2014/main" id="{E78B9256-A05A-E3DE-C745-74C100899CD4}"/>
              </a:ext>
            </a:extLst>
          </p:cNvPr>
          <p:cNvPicPr>
            <a:picLocks noChangeAspect="1" noChangeArrowheads="1"/>
          </p:cNvPicPr>
          <p:nvPr/>
        </p:nvPicPr>
        <p:blipFill>
          <a:blip r:embed="rId16">
            <a:alphaModFix/>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042563"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lue Point Oyster Crassostrea Virginica Sw - Shell Clipart (#1637824) -  PikPng">
            <a:extLst>
              <a:ext uri="{FF2B5EF4-FFF2-40B4-BE49-F238E27FC236}">
                <a16:creationId xmlns:a16="http://schemas.microsoft.com/office/drawing/2014/main" id="{3E741C28-535E-2402-1D89-975F9BA229D6}"/>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373599"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lue Point Oyster Crassostrea Virginica Sw - Shell Clipart (#1637824) -  PikPng">
            <a:extLst>
              <a:ext uri="{FF2B5EF4-FFF2-40B4-BE49-F238E27FC236}">
                <a16:creationId xmlns:a16="http://schemas.microsoft.com/office/drawing/2014/main" id="{87C8E062-A1E8-3D28-CD5D-A7268BCB3D12}"/>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5689930"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lue Point Oyster Crassostrea Virginica Sw - Shell Clipart (#1637824) -  PikPng">
            <a:extLst>
              <a:ext uri="{FF2B5EF4-FFF2-40B4-BE49-F238E27FC236}">
                <a16:creationId xmlns:a16="http://schemas.microsoft.com/office/drawing/2014/main" id="{8B1841E2-CDF7-B817-72F9-5AB26C045930}"/>
              </a:ext>
            </a:extLst>
          </p:cNvPr>
          <p:cNvPicPr>
            <a:picLocks noChangeAspect="1" noChangeArrowheads="1"/>
          </p:cNvPicPr>
          <p:nvPr/>
        </p:nvPicPr>
        <p:blipFill>
          <a:blip r:embed="rId19">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3086" y="5142156"/>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2A490649-397C-9046-9E04-1104F3AE66B7}"/>
              </a:ext>
            </a:extLst>
          </p:cNvPr>
          <p:cNvPicPr>
            <a:picLocks noChangeAspect="1" noChangeArrowheads="1"/>
          </p:cNvPicPr>
          <p:nvPr/>
        </p:nvPicPr>
        <p:blipFill>
          <a:blip r:embed="rId19">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106426"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lue Point Oyster Crassostrea Virginica Sw - Shell Clipart (#1637824) -  PikPng">
            <a:extLst>
              <a:ext uri="{FF2B5EF4-FFF2-40B4-BE49-F238E27FC236}">
                <a16:creationId xmlns:a16="http://schemas.microsoft.com/office/drawing/2014/main" id="{51CB3179-CA60-380B-D8E9-B92D943FBD35}"/>
              </a:ext>
            </a:extLst>
          </p:cNvPr>
          <p:cNvPicPr>
            <a:picLocks noChangeAspect="1" noChangeArrowheads="1"/>
          </p:cNvPicPr>
          <p:nvPr/>
        </p:nvPicPr>
        <p:blipFill>
          <a:blip r:embed="rId19">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243" y="423937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399BB6-30E4-CEC3-1D19-E59EADAE5DF4}"/>
              </a:ext>
            </a:extLst>
          </p:cNvPr>
          <p:cNvSpPr txBox="1"/>
          <p:nvPr/>
        </p:nvSpPr>
        <p:spPr>
          <a:xfrm>
            <a:off x="5798507" y="2092485"/>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14" name="TextBox 13">
            <a:extLst>
              <a:ext uri="{FF2B5EF4-FFF2-40B4-BE49-F238E27FC236}">
                <a16:creationId xmlns:a16="http://schemas.microsoft.com/office/drawing/2014/main" id="{418C64D7-4D8A-F3D1-B642-8D09E439F3C2}"/>
              </a:ext>
            </a:extLst>
          </p:cNvPr>
          <p:cNvSpPr txBox="1"/>
          <p:nvPr/>
        </p:nvSpPr>
        <p:spPr>
          <a:xfrm>
            <a:off x="2291588" y="294362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15" name="TextBox 14">
            <a:extLst>
              <a:ext uri="{FF2B5EF4-FFF2-40B4-BE49-F238E27FC236}">
                <a16:creationId xmlns:a16="http://schemas.microsoft.com/office/drawing/2014/main" id="{5A83C8FE-7BFB-4835-1B4B-D7F8A8B8CAD6}"/>
              </a:ext>
            </a:extLst>
          </p:cNvPr>
          <p:cNvSpPr txBox="1"/>
          <p:nvPr/>
        </p:nvSpPr>
        <p:spPr>
          <a:xfrm>
            <a:off x="9371981" y="3666659"/>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16" name="TextBox 15">
            <a:extLst>
              <a:ext uri="{FF2B5EF4-FFF2-40B4-BE49-F238E27FC236}">
                <a16:creationId xmlns:a16="http://schemas.microsoft.com/office/drawing/2014/main" id="{7BC3A694-FB3B-81B4-616F-185A21644221}"/>
              </a:ext>
            </a:extLst>
          </p:cNvPr>
          <p:cNvSpPr txBox="1"/>
          <p:nvPr/>
        </p:nvSpPr>
        <p:spPr>
          <a:xfrm>
            <a:off x="4061093" y="3783231"/>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7" name="TextBox 16">
            <a:extLst>
              <a:ext uri="{FF2B5EF4-FFF2-40B4-BE49-F238E27FC236}">
                <a16:creationId xmlns:a16="http://schemas.microsoft.com/office/drawing/2014/main" id="{F848C2D0-905D-D2E8-2217-110921BFE060}"/>
              </a:ext>
            </a:extLst>
          </p:cNvPr>
          <p:cNvSpPr txBox="1"/>
          <p:nvPr/>
        </p:nvSpPr>
        <p:spPr>
          <a:xfrm>
            <a:off x="572711" y="298863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8" name="TextBox 17">
            <a:extLst>
              <a:ext uri="{FF2B5EF4-FFF2-40B4-BE49-F238E27FC236}">
                <a16:creationId xmlns:a16="http://schemas.microsoft.com/office/drawing/2014/main" id="{0E8F45C7-6AF8-ECCF-BE5A-D03DC7190472}"/>
              </a:ext>
            </a:extLst>
          </p:cNvPr>
          <p:cNvSpPr txBox="1"/>
          <p:nvPr/>
        </p:nvSpPr>
        <p:spPr>
          <a:xfrm>
            <a:off x="10984191" y="108272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9" name="TextBox 18">
            <a:extLst>
              <a:ext uri="{FF2B5EF4-FFF2-40B4-BE49-F238E27FC236}">
                <a16:creationId xmlns:a16="http://schemas.microsoft.com/office/drawing/2014/main" id="{54794113-279F-482B-B241-E62164C05233}"/>
              </a:ext>
            </a:extLst>
          </p:cNvPr>
          <p:cNvSpPr txBox="1"/>
          <p:nvPr/>
        </p:nvSpPr>
        <p:spPr>
          <a:xfrm>
            <a:off x="11019047" y="4696453"/>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34C4B7EB-9077-9B0D-CC42-79AB0F5526D3}"/>
              </a:ext>
            </a:extLst>
          </p:cNvPr>
          <p:cNvSpPr txBox="1"/>
          <p:nvPr/>
        </p:nvSpPr>
        <p:spPr>
          <a:xfrm>
            <a:off x="3972511" y="2035612"/>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3" name="TextBox 22">
            <a:extLst>
              <a:ext uri="{FF2B5EF4-FFF2-40B4-BE49-F238E27FC236}">
                <a16:creationId xmlns:a16="http://schemas.microsoft.com/office/drawing/2014/main" id="{70D89F0A-D5E9-335F-59A3-A8D566D3DB80}"/>
              </a:ext>
            </a:extLst>
          </p:cNvPr>
          <p:cNvSpPr txBox="1"/>
          <p:nvPr/>
        </p:nvSpPr>
        <p:spPr>
          <a:xfrm>
            <a:off x="10867613" y="286941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5" name="TextBox 24">
            <a:extLst>
              <a:ext uri="{FF2B5EF4-FFF2-40B4-BE49-F238E27FC236}">
                <a16:creationId xmlns:a16="http://schemas.microsoft.com/office/drawing/2014/main" id="{C03F4F84-71A7-E622-5B6D-76478E86EFF0}"/>
              </a:ext>
            </a:extLst>
          </p:cNvPr>
          <p:cNvSpPr txBox="1"/>
          <p:nvPr/>
        </p:nvSpPr>
        <p:spPr>
          <a:xfrm>
            <a:off x="9210710" y="200665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7" name="TextBox 26">
            <a:extLst>
              <a:ext uri="{FF2B5EF4-FFF2-40B4-BE49-F238E27FC236}">
                <a16:creationId xmlns:a16="http://schemas.microsoft.com/office/drawing/2014/main" id="{F4B15D16-5DE4-CADB-01D3-8CA4B416CEBE}"/>
              </a:ext>
            </a:extLst>
          </p:cNvPr>
          <p:cNvSpPr txBox="1"/>
          <p:nvPr/>
        </p:nvSpPr>
        <p:spPr>
          <a:xfrm>
            <a:off x="5644065" y="3738423"/>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B2205CA5-D4B6-A4EF-8A52-128CFF644BA3}"/>
              </a:ext>
            </a:extLst>
          </p:cNvPr>
          <p:cNvSpPr txBox="1"/>
          <p:nvPr/>
        </p:nvSpPr>
        <p:spPr>
          <a:xfrm>
            <a:off x="7449693" y="2840022"/>
            <a:ext cx="667406"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3471592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1295902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660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4303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6687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8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BEED8E9-2D3D-340F-89F7-DE8C38954085}"/>
              </a:ext>
            </a:extLst>
          </p:cNvPr>
          <p:cNvGrpSpPr/>
          <p:nvPr/>
        </p:nvGrpSpPr>
        <p:grpSpPr>
          <a:xfrm>
            <a:off x="680629" y="1605382"/>
            <a:ext cx="5965099" cy="3919117"/>
            <a:chOff x="528230" y="1300843"/>
            <a:chExt cx="4522562" cy="2946400"/>
          </a:xfrm>
        </p:grpSpPr>
        <p:pic>
          <p:nvPicPr>
            <p:cNvPr id="4" name="Picture 3">
              <a:extLst>
                <a:ext uri="{FF2B5EF4-FFF2-40B4-BE49-F238E27FC236}">
                  <a16:creationId xmlns:a16="http://schemas.microsoft.com/office/drawing/2014/main" id="{2D1677E4-E853-4A2F-3BD3-463E150D3948}"/>
                </a:ext>
              </a:extLst>
            </p:cNvPr>
            <p:cNvPicPr>
              <a:picLocks noChangeAspect="1"/>
            </p:cNvPicPr>
            <p:nvPr/>
          </p:nvPicPr>
          <p:blipFill rotWithShape="1">
            <a:blip r:embed="rId2">
              <a:extLst>
                <a:ext uri="{28A0092B-C50C-407E-A947-70E740481C1C}">
                  <a14:useLocalDpi xmlns:a14="http://schemas.microsoft.com/office/drawing/2010/main" val="0"/>
                </a:ext>
              </a:extLst>
            </a:blip>
            <a:srcRect t="19251" r="22856" b="3380"/>
            <a:stretch/>
          </p:blipFill>
          <p:spPr bwMode="auto">
            <a:xfrm>
              <a:off x="528230" y="1300843"/>
              <a:ext cx="4239260" cy="2946400"/>
            </a:xfrm>
            <a:prstGeom prst="rect">
              <a:avLst/>
            </a:prstGeom>
            <a:noFill/>
            <a:ln>
              <a:noFill/>
            </a:ln>
            <a:extLst>
              <a:ext uri="{53640926-AAD7-44D8-BBD7-CCE9431645EC}">
                <a14:shadowObscured xmlns:a14="http://schemas.microsoft.com/office/drawing/2010/main"/>
              </a:ext>
            </a:extLst>
          </p:spPr>
        </p:pic>
        <p:pic>
          <p:nvPicPr>
            <p:cNvPr id="5" name="Picture 4" descr="A graph of a graph with a number of different levels&#10;&#10;Description automatically generated with medium confidence">
              <a:extLst>
                <a:ext uri="{FF2B5EF4-FFF2-40B4-BE49-F238E27FC236}">
                  <a16:creationId xmlns:a16="http://schemas.microsoft.com/office/drawing/2014/main" id="{EE4A306B-5658-BDB1-3586-BA8370699138}"/>
                </a:ext>
              </a:extLst>
            </p:cNvPr>
            <p:cNvPicPr>
              <a:picLocks noChangeAspect="1"/>
            </p:cNvPicPr>
            <p:nvPr/>
          </p:nvPicPr>
          <p:blipFill rotWithShape="1">
            <a:blip r:embed="rId3">
              <a:extLst>
                <a:ext uri="{28A0092B-C50C-407E-A947-70E740481C1C}">
                  <a14:useLocalDpi xmlns:a14="http://schemas.microsoft.com/office/drawing/2010/main" val="0"/>
                </a:ext>
              </a:extLst>
            </a:blip>
            <a:srcRect l="64524" t="15489" r="11018" b="61233"/>
            <a:stretch/>
          </p:blipFill>
          <p:spPr bwMode="auto">
            <a:xfrm>
              <a:off x="3861437" y="1362347"/>
              <a:ext cx="1189355" cy="846455"/>
            </a:xfrm>
            <a:prstGeom prst="rect">
              <a:avLst/>
            </a:prstGeom>
            <a:noFill/>
            <a:ln>
              <a:noFill/>
            </a:ln>
            <a:extLst>
              <a:ext uri="{53640926-AAD7-44D8-BBD7-CCE9431645EC}">
                <a14:shadowObscured xmlns:a14="http://schemas.microsoft.com/office/drawing/2010/main"/>
              </a:ext>
            </a:extLst>
          </p:spPr>
        </p:pic>
      </p:grpSp>
      <p:sp>
        <p:nvSpPr>
          <p:cNvPr id="8" name="Subtitle 2">
            <a:extLst>
              <a:ext uri="{FF2B5EF4-FFF2-40B4-BE49-F238E27FC236}">
                <a16:creationId xmlns:a16="http://schemas.microsoft.com/office/drawing/2014/main" id="{6287B0B7-0651-E21E-69FF-45D7E480D27D}"/>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sp>
        <p:nvSpPr>
          <p:cNvPr id="12" name="Title 1">
            <a:extLst>
              <a:ext uri="{FF2B5EF4-FFF2-40B4-BE49-F238E27FC236}">
                <a16:creationId xmlns:a16="http://schemas.microsoft.com/office/drawing/2014/main" id="{48AA46A4-1529-E851-3973-3B06BF9F49E1}"/>
              </a:ext>
            </a:extLst>
          </p:cNvPr>
          <p:cNvSpPr txBox="1">
            <a:spLocks/>
          </p:cNvSpPr>
          <p:nvPr/>
        </p:nvSpPr>
        <p:spPr>
          <a:xfrm>
            <a:off x="244928" y="141515"/>
            <a:ext cx="9144000" cy="11593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Incremental growth low S</a:t>
            </a:r>
          </a:p>
        </p:txBody>
      </p:sp>
      <p:sp>
        <p:nvSpPr>
          <p:cNvPr id="2" name="TextBox 1">
            <a:extLst>
              <a:ext uri="{FF2B5EF4-FFF2-40B4-BE49-F238E27FC236}">
                <a16:creationId xmlns:a16="http://schemas.microsoft.com/office/drawing/2014/main" id="{D15706AB-C7B3-24F8-B8A2-77C6E969B752}"/>
              </a:ext>
            </a:extLst>
          </p:cNvPr>
          <p:cNvSpPr txBox="1"/>
          <p:nvPr/>
        </p:nvSpPr>
        <p:spPr>
          <a:xfrm>
            <a:off x="7255329" y="1874383"/>
            <a:ext cx="2933700" cy="923330"/>
          </a:xfrm>
          <a:prstGeom prst="rect">
            <a:avLst/>
          </a:prstGeom>
          <a:noFill/>
        </p:spPr>
        <p:txBody>
          <a:bodyPr wrap="square" rtlCol="0">
            <a:spAutoFit/>
          </a:bodyPr>
          <a:lstStyle/>
          <a:p>
            <a:r>
              <a:rPr lang="en-US" dirty="0"/>
              <a:t>The low TA treatment had med Om less than one and the middle at Om just over 1. </a:t>
            </a:r>
          </a:p>
        </p:txBody>
      </p:sp>
    </p:spTree>
    <p:extLst>
      <p:ext uri="{BB962C8B-B14F-4D97-AF65-F5344CB8AC3E}">
        <p14:creationId xmlns:p14="http://schemas.microsoft.com/office/powerpoint/2010/main" val="25789561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5D13-7F40-6C6B-5868-F1D2BEBED49D}"/>
              </a:ext>
            </a:extLst>
          </p:cNvPr>
          <p:cNvSpPr>
            <a:spLocks noGrp="1"/>
          </p:cNvSpPr>
          <p:nvPr>
            <p:ph type="title"/>
          </p:nvPr>
        </p:nvSpPr>
        <p:spPr>
          <a:xfrm>
            <a:off x="351062" y="270813"/>
            <a:ext cx="6493083" cy="2015187"/>
          </a:xfrm>
        </p:spPr>
        <p:txBody>
          <a:bodyPr>
            <a:normAutofit fontScale="90000"/>
          </a:bodyPr>
          <a:lstStyle/>
          <a:p>
            <a:r>
              <a:rPr lang="en-US" dirty="0"/>
              <a:t>Shell wt. and SA have very tight relationship; no apparent grouping by TA or S… shell composition is similar</a:t>
            </a:r>
          </a:p>
        </p:txBody>
      </p:sp>
      <p:pic>
        <p:nvPicPr>
          <p:cNvPr id="5" name="Picture 4">
            <a:extLst>
              <a:ext uri="{FF2B5EF4-FFF2-40B4-BE49-F238E27FC236}">
                <a16:creationId xmlns:a16="http://schemas.microsoft.com/office/drawing/2014/main" id="{FD614A94-7028-280F-5E62-5C5FD2878E78}"/>
              </a:ext>
            </a:extLst>
          </p:cNvPr>
          <p:cNvPicPr>
            <a:picLocks noChangeAspect="1"/>
          </p:cNvPicPr>
          <p:nvPr/>
        </p:nvPicPr>
        <p:blipFill rotWithShape="1">
          <a:blip r:embed="rId2"/>
          <a:srcRect t="10684"/>
          <a:stretch/>
        </p:blipFill>
        <p:spPr>
          <a:xfrm>
            <a:off x="351062" y="2486890"/>
            <a:ext cx="5472047" cy="3913909"/>
          </a:xfrm>
          <a:prstGeom prst="rect">
            <a:avLst/>
          </a:prstGeom>
        </p:spPr>
      </p:pic>
      <p:pic>
        <p:nvPicPr>
          <p:cNvPr id="7" name="Picture 6">
            <a:extLst>
              <a:ext uri="{FF2B5EF4-FFF2-40B4-BE49-F238E27FC236}">
                <a16:creationId xmlns:a16="http://schemas.microsoft.com/office/drawing/2014/main" id="{90A85FBA-8D45-2047-4908-EC0F67C76287}"/>
              </a:ext>
            </a:extLst>
          </p:cNvPr>
          <p:cNvPicPr>
            <a:picLocks noChangeAspect="1"/>
          </p:cNvPicPr>
          <p:nvPr/>
        </p:nvPicPr>
        <p:blipFill rotWithShape="1">
          <a:blip r:embed="rId3"/>
          <a:srcRect l="6367" t="10775" b="11739"/>
          <a:stretch/>
        </p:blipFill>
        <p:spPr>
          <a:xfrm>
            <a:off x="6989618" y="138546"/>
            <a:ext cx="4630508" cy="3068781"/>
          </a:xfrm>
          <a:prstGeom prst="rect">
            <a:avLst/>
          </a:prstGeom>
        </p:spPr>
      </p:pic>
      <p:pic>
        <p:nvPicPr>
          <p:cNvPr id="9" name="Picture 8">
            <a:extLst>
              <a:ext uri="{FF2B5EF4-FFF2-40B4-BE49-F238E27FC236}">
                <a16:creationId xmlns:a16="http://schemas.microsoft.com/office/drawing/2014/main" id="{726D8B16-D706-8BEC-9D8B-7D453F32E8FC}"/>
              </a:ext>
            </a:extLst>
          </p:cNvPr>
          <p:cNvPicPr>
            <a:picLocks noChangeAspect="1"/>
          </p:cNvPicPr>
          <p:nvPr/>
        </p:nvPicPr>
        <p:blipFill rotWithShape="1">
          <a:blip r:embed="rId4"/>
          <a:srcRect l="6723" t="16162" b="12424"/>
          <a:stretch/>
        </p:blipFill>
        <p:spPr>
          <a:xfrm>
            <a:off x="6963454" y="3429000"/>
            <a:ext cx="4682836" cy="2871132"/>
          </a:xfrm>
          <a:prstGeom prst="rect">
            <a:avLst/>
          </a:prstGeom>
        </p:spPr>
      </p:pic>
    </p:spTree>
    <p:extLst>
      <p:ext uri="{BB962C8B-B14F-4D97-AF65-F5344CB8AC3E}">
        <p14:creationId xmlns:p14="http://schemas.microsoft.com/office/powerpoint/2010/main" val="4347193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8D1469-FA9E-7F97-B913-485FDADCF200}"/>
              </a:ext>
            </a:extLst>
          </p:cNvPr>
          <p:cNvSpPr>
            <a:spLocks noGrp="1"/>
          </p:cNvSpPr>
          <p:nvPr>
            <p:ph idx="1"/>
          </p:nvPr>
        </p:nvSpPr>
        <p:spPr>
          <a:xfrm>
            <a:off x="8001000" y="367434"/>
            <a:ext cx="3574473" cy="6047220"/>
          </a:xfrm>
        </p:spPr>
        <p:txBody>
          <a:bodyPr>
            <a:normAutofit lnSpcReduction="10000"/>
          </a:bodyPr>
          <a:lstStyle/>
          <a:p>
            <a:r>
              <a:rPr lang="en-US" dirty="0"/>
              <a:t>Relationship between size and organic content.. Did not change among different size classes</a:t>
            </a:r>
          </a:p>
          <a:p>
            <a:r>
              <a:rPr lang="en-US" dirty="0"/>
              <a:t>Larger SA had higher prop of shell as OC matter, makes sense with surface area driven growth</a:t>
            </a:r>
          </a:p>
          <a:p>
            <a:r>
              <a:rPr lang="en-US" dirty="0"/>
              <a:t>Also suggests that TA nor S strongly dictated the prevalence of a substantial organic layer on shells</a:t>
            </a:r>
          </a:p>
          <a:p>
            <a:pPr lvl="1"/>
            <a:endParaRPr lang="en-US" dirty="0"/>
          </a:p>
        </p:txBody>
      </p:sp>
      <p:pic>
        <p:nvPicPr>
          <p:cNvPr id="5" name="Picture 4">
            <a:extLst>
              <a:ext uri="{FF2B5EF4-FFF2-40B4-BE49-F238E27FC236}">
                <a16:creationId xmlns:a16="http://schemas.microsoft.com/office/drawing/2014/main" id="{325B5A6F-43A7-DDF6-5BF9-7F14A46364D4}"/>
              </a:ext>
            </a:extLst>
          </p:cNvPr>
          <p:cNvPicPr>
            <a:picLocks noChangeAspect="1"/>
          </p:cNvPicPr>
          <p:nvPr/>
        </p:nvPicPr>
        <p:blipFill rotWithShape="1">
          <a:blip r:embed="rId2"/>
          <a:srcRect t="14988" r="5110"/>
          <a:stretch/>
        </p:blipFill>
        <p:spPr>
          <a:xfrm>
            <a:off x="199237" y="841808"/>
            <a:ext cx="7751482" cy="5098472"/>
          </a:xfrm>
          <a:prstGeom prst="rect">
            <a:avLst/>
          </a:prstGeom>
        </p:spPr>
      </p:pic>
    </p:spTree>
    <p:extLst>
      <p:ext uri="{BB962C8B-B14F-4D97-AF65-F5344CB8AC3E}">
        <p14:creationId xmlns:p14="http://schemas.microsoft.com/office/powerpoint/2010/main" val="8640738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204C67-F45A-6553-9B45-3F93951665FA}"/>
              </a:ext>
            </a:extLst>
          </p:cNvPr>
          <p:cNvSpPr>
            <a:spLocks noGrp="1"/>
          </p:cNvSpPr>
          <p:nvPr>
            <p:ph idx="1"/>
          </p:nvPr>
        </p:nvSpPr>
        <p:spPr>
          <a:xfrm>
            <a:off x="838200" y="1624735"/>
            <a:ext cx="10515600" cy="4351338"/>
          </a:xfrm>
        </p:spPr>
        <p:txBody>
          <a:bodyPr/>
          <a:lstStyle/>
          <a:p>
            <a:pPr marL="0" indent="0">
              <a:buNone/>
            </a:pPr>
            <a:r>
              <a:rPr lang="en-US" dirty="0"/>
              <a:t>Suggesting… the color of the shell, although driven by the presence of periostracum, must also gain color via bacteria/diatom growth</a:t>
            </a:r>
          </a:p>
          <a:p>
            <a:pPr marL="0" indent="0">
              <a:buNone/>
            </a:pPr>
            <a:r>
              <a:rPr lang="en-US" dirty="0"/>
              <a:t>	color loss implications for:</a:t>
            </a:r>
          </a:p>
          <a:p>
            <a:pPr marL="0" indent="0">
              <a:buNone/>
            </a:pPr>
            <a:r>
              <a:rPr lang="en-US" dirty="0"/>
              <a:t>	1. albedo effect/temperature in low tide?</a:t>
            </a:r>
          </a:p>
          <a:p>
            <a:pPr marL="0" indent="0">
              <a:buNone/>
            </a:pPr>
            <a:r>
              <a:rPr lang="en-US" dirty="0"/>
              <a:t>	2. biological layer (vs. organic) between seawater</a:t>
            </a:r>
          </a:p>
          <a:p>
            <a:pPr marL="0" indent="0">
              <a:buNone/>
            </a:pPr>
            <a:r>
              <a:rPr lang="en-US" dirty="0"/>
              <a:t>		</a:t>
            </a:r>
            <a:r>
              <a:rPr lang="en-US" dirty="0" err="1"/>
              <a:t>i</a:t>
            </a:r>
            <a:r>
              <a:rPr lang="en-US" dirty="0"/>
              <a:t>. change interaction with biochemical reactions in benthos</a:t>
            </a:r>
          </a:p>
        </p:txBody>
      </p:sp>
    </p:spTree>
    <p:extLst>
      <p:ext uri="{BB962C8B-B14F-4D97-AF65-F5344CB8AC3E}">
        <p14:creationId xmlns:p14="http://schemas.microsoft.com/office/powerpoint/2010/main" val="607493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82-7E0E-5A07-6908-13FC7A00FB61}"/>
              </a:ext>
            </a:extLst>
          </p:cNvPr>
          <p:cNvSpPr>
            <a:spLocks noGrp="1"/>
          </p:cNvSpPr>
          <p:nvPr>
            <p:ph type="title"/>
          </p:nvPr>
        </p:nvSpPr>
        <p:spPr>
          <a:xfrm>
            <a:off x="688643" y="71697"/>
            <a:ext cx="11192301" cy="1325563"/>
          </a:xfrm>
        </p:spPr>
        <p:txBody>
          <a:bodyPr>
            <a:normAutofit fontScale="90000"/>
          </a:bodyPr>
          <a:lstStyle/>
          <a:p>
            <a:r>
              <a:rPr lang="en-US" dirty="0"/>
              <a:t>Increased TA results in higher SA growth; however, growth rates were higher in low S (not pictured)</a:t>
            </a:r>
          </a:p>
        </p:txBody>
      </p:sp>
      <p:sp>
        <p:nvSpPr>
          <p:cNvPr id="11" name="Content Placeholder 10">
            <a:extLst>
              <a:ext uri="{FF2B5EF4-FFF2-40B4-BE49-F238E27FC236}">
                <a16:creationId xmlns:a16="http://schemas.microsoft.com/office/drawing/2014/main" id="{27333189-6C01-B4E4-0E0B-57F9F802A03D}"/>
              </a:ext>
            </a:extLst>
          </p:cNvPr>
          <p:cNvSpPr>
            <a:spLocks noGrp="1"/>
          </p:cNvSpPr>
          <p:nvPr>
            <p:ph idx="1"/>
          </p:nvPr>
        </p:nvSpPr>
        <p:spPr/>
        <p:txBody>
          <a:bodyPr/>
          <a:lstStyle/>
          <a:p>
            <a:endParaRPr lang="en-US" dirty="0"/>
          </a:p>
        </p:txBody>
      </p:sp>
      <p:pic>
        <p:nvPicPr>
          <p:cNvPr id="13" name="Picture 12">
            <a:extLst>
              <a:ext uri="{FF2B5EF4-FFF2-40B4-BE49-F238E27FC236}">
                <a16:creationId xmlns:a16="http://schemas.microsoft.com/office/drawing/2014/main" id="{FD1DAD39-6A27-F600-67B4-3D17A719832D}"/>
              </a:ext>
            </a:extLst>
          </p:cNvPr>
          <p:cNvPicPr>
            <a:picLocks noChangeAspect="1"/>
          </p:cNvPicPr>
          <p:nvPr/>
        </p:nvPicPr>
        <p:blipFill rotWithShape="1">
          <a:blip r:embed="rId2"/>
          <a:srcRect t="18308" r="9208" b="5324"/>
          <a:stretch/>
        </p:blipFill>
        <p:spPr>
          <a:xfrm>
            <a:off x="320940" y="1255594"/>
            <a:ext cx="5963854" cy="5237281"/>
          </a:xfrm>
          <a:prstGeom prst="rect">
            <a:avLst/>
          </a:prstGeom>
        </p:spPr>
      </p:pic>
      <p:pic>
        <p:nvPicPr>
          <p:cNvPr id="15" name="Picture 14">
            <a:extLst>
              <a:ext uri="{FF2B5EF4-FFF2-40B4-BE49-F238E27FC236}">
                <a16:creationId xmlns:a16="http://schemas.microsoft.com/office/drawing/2014/main" id="{A4D68A23-D215-5622-FBDF-6F525947FBDA}"/>
              </a:ext>
            </a:extLst>
          </p:cNvPr>
          <p:cNvPicPr>
            <a:picLocks noChangeAspect="1"/>
          </p:cNvPicPr>
          <p:nvPr/>
        </p:nvPicPr>
        <p:blipFill rotWithShape="1">
          <a:blip r:embed="rId3"/>
          <a:srcRect t="18308" r="9208" b="5324"/>
          <a:stretch/>
        </p:blipFill>
        <p:spPr>
          <a:xfrm>
            <a:off x="6228146" y="1255593"/>
            <a:ext cx="5963854" cy="5237281"/>
          </a:xfrm>
          <a:prstGeom prst="rect">
            <a:avLst/>
          </a:prstGeom>
        </p:spPr>
      </p:pic>
    </p:spTree>
    <p:extLst>
      <p:ext uri="{BB962C8B-B14F-4D97-AF65-F5344CB8AC3E}">
        <p14:creationId xmlns:p14="http://schemas.microsoft.com/office/powerpoint/2010/main" val="2307585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707F-8293-7CB6-E2CA-3321793D54A0}"/>
              </a:ext>
            </a:extLst>
          </p:cNvPr>
          <p:cNvSpPr>
            <a:spLocks noGrp="1"/>
          </p:cNvSpPr>
          <p:nvPr>
            <p:ph type="title"/>
          </p:nvPr>
        </p:nvSpPr>
        <p:spPr>
          <a:xfrm>
            <a:off x="554440" y="189339"/>
            <a:ext cx="11083119" cy="1325563"/>
          </a:xfrm>
        </p:spPr>
        <p:txBody>
          <a:bodyPr>
            <a:normAutofit fontScale="90000"/>
          </a:bodyPr>
          <a:lstStyle/>
          <a:p>
            <a:r>
              <a:rPr lang="en-US" dirty="0"/>
              <a:t>Lower condition index resulted in higher OC found in the shell</a:t>
            </a:r>
            <a:r>
              <a:rPr lang="en-US" i="1" dirty="0"/>
              <a:t>; increasing TA amplified OC at a given CI </a:t>
            </a:r>
          </a:p>
        </p:txBody>
      </p:sp>
      <p:pic>
        <p:nvPicPr>
          <p:cNvPr id="5" name="Picture 4">
            <a:extLst>
              <a:ext uri="{FF2B5EF4-FFF2-40B4-BE49-F238E27FC236}">
                <a16:creationId xmlns:a16="http://schemas.microsoft.com/office/drawing/2014/main" id="{68CA3A48-DFAE-4A83-B3A6-6EFF6F5FD3C8}"/>
              </a:ext>
            </a:extLst>
          </p:cNvPr>
          <p:cNvPicPr>
            <a:picLocks noChangeAspect="1"/>
          </p:cNvPicPr>
          <p:nvPr/>
        </p:nvPicPr>
        <p:blipFill rotWithShape="1">
          <a:blip r:embed="rId2"/>
          <a:srcRect t="18606" b="5325"/>
          <a:stretch/>
        </p:blipFill>
        <p:spPr>
          <a:xfrm>
            <a:off x="170814" y="1514902"/>
            <a:ext cx="6568688" cy="5216809"/>
          </a:xfrm>
          <a:prstGeom prst="rect">
            <a:avLst/>
          </a:prstGeom>
        </p:spPr>
      </p:pic>
      <p:sp>
        <p:nvSpPr>
          <p:cNvPr id="6" name="Content Placeholder 2">
            <a:extLst>
              <a:ext uri="{FF2B5EF4-FFF2-40B4-BE49-F238E27FC236}">
                <a16:creationId xmlns:a16="http://schemas.microsoft.com/office/drawing/2014/main" id="{0FB2ABBA-59B4-348C-CAB3-B06A65353231}"/>
              </a:ext>
            </a:extLst>
          </p:cNvPr>
          <p:cNvSpPr>
            <a:spLocks noGrp="1"/>
          </p:cNvSpPr>
          <p:nvPr>
            <p:ph idx="1"/>
          </p:nvPr>
        </p:nvSpPr>
        <p:spPr>
          <a:xfrm>
            <a:off x="7124287" y="1593272"/>
            <a:ext cx="4736936" cy="4906241"/>
          </a:xfrm>
        </p:spPr>
        <p:txBody>
          <a:bodyPr>
            <a:normAutofit/>
          </a:bodyPr>
          <a:lstStyle/>
          <a:p>
            <a:pPr>
              <a:buFontTx/>
              <a:buChar char="-"/>
            </a:pPr>
            <a:r>
              <a:rPr lang="en-US" dirty="0"/>
              <a:t>Trade off between CI vs OC</a:t>
            </a:r>
          </a:p>
          <a:p>
            <a:pPr lvl="1">
              <a:buFontTx/>
              <a:buChar char="-"/>
            </a:pPr>
            <a:r>
              <a:rPr lang="en-US" dirty="0"/>
              <a:t>“storage” of reserves vs. “shield”?</a:t>
            </a:r>
          </a:p>
          <a:p>
            <a:pPr lvl="1">
              <a:buFontTx/>
              <a:buChar char="-"/>
            </a:pPr>
            <a:r>
              <a:rPr lang="en-US" dirty="0"/>
              <a:t>Higher TA allows for individuals to create more resistant shells?</a:t>
            </a:r>
          </a:p>
        </p:txBody>
      </p:sp>
    </p:spTree>
    <p:extLst>
      <p:ext uri="{BB962C8B-B14F-4D97-AF65-F5344CB8AC3E}">
        <p14:creationId xmlns:p14="http://schemas.microsoft.com/office/powerpoint/2010/main" val="20640531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9B8B-64C8-B7F5-5275-FCC20337C7FF}"/>
              </a:ext>
            </a:extLst>
          </p:cNvPr>
          <p:cNvSpPr>
            <a:spLocks noGrp="1"/>
          </p:cNvSpPr>
          <p:nvPr>
            <p:ph type="title"/>
          </p:nvPr>
        </p:nvSpPr>
        <p:spPr/>
        <p:txBody>
          <a:bodyPr/>
          <a:lstStyle/>
          <a:p>
            <a:r>
              <a:rPr lang="en-US" dirty="0"/>
              <a:t>No relationship between growth and the amount of OC found in the shell</a:t>
            </a:r>
          </a:p>
        </p:txBody>
      </p:sp>
      <p:pic>
        <p:nvPicPr>
          <p:cNvPr id="5" name="Picture 4">
            <a:extLst>
              <a:ext uri="{FF2B5EF4-FFF2-40B4-BE49-F238E27FC236}">
                <a16:creationId xmlns:a16="http://schemas.microsoft.com/office/drawing/2014/main" id="{C4EBEC80-A188-189C-1E6B-A1EBC66AFABA}"/>
              </a:ext>
            </a:extLst>
          </p:cNvPr>
          <p:cNvPicPr>
            <a:picLocks noChangeAspect="1"/>
          </p:cNvPicPr>
          <p:nvPr/>
        </p:nvPicPr>
        <p:blipFill rotWithShape="1">
          <a:blip r:embed="rId2"/>
          <a:srcRect t="18707" b="4378"/>
          <a:stretch/>
        </p:blipFill>
        <p:spPr>
          <a:xfrm>
            <a:off x="0" y="1514902"/>
            <a:ext cx="6568688" cy="5274859"/>
          </a:xfrm>
          <a:prstGeom prst="rect">
            <a:avLst/>
          </a:prstGeom>
        </p:spPr>
      </p:pic>
      <p:sp>
        <p:nvSpPr>
          <p:cNvPr id="6" name="Content Placeholder 2">
            <a:extLst>
              <a:ext uri="{FF2B5EF4-FFF2-40B4-BE49-F238E27FC236}">
                <a16:creationId xmlns:a16="http://schemas.microsoft.com/office/drawing/2014/main" id="{ABA5691A-3141-53D0-57D3-E7C481451B3F}"/>
              </a:ext>
            </a:extLst>
          </p:cNvPr>
          <p:cNvSpPr>
            <a:spLocks noGrp="1"/>
          </p:cNvSpPr>
          <p:nvPr>
            <p:ph idx="1"/>
          </p:nvPr>
        </p:nvSpPr>
        <p:spPr>
          <a:xfrm>
            <a:off x="7124287" y="1593272"/>
            <a:ext cx="4736936" cy="4906241"/>
          </a:xfrm>
        </p:spPr>
        <p:txBody>
          <a:bodyPr>
            <a:normAutofit/>
          </a:bodyPr>
          <a:lstStyle/>
          <a:p>
            <a:pPr>
              <a:buFontTx/>
              <a:buChar char="-"/>
            </a:pPr>
            <a:r>
              <a:rPr lang="en-US" dirty="0"/>
              <a:t>Overall growth didn’t relate to shell composition…so the surface area of the individual wasn’t related to the composition</a:t>
            </a:r>
          </a:p>
        </p:txBody>
      </p:sp>
    </p:spTree>
    <p:extLst>
      <p:ext uri="{BB962C8B-B14F-4D97-AF65-F5344CB8AC3E}">
        <p14:creationId xmlns:p14="http://schemas.microsoft.com/office/powerpoint/2010/main" val="4242618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90B4-A47F-2655-8E11-CDC7CD9485CA}"/>
              </a:ext>
            </a:extLst>
          </p:cNvPr>
          <p:cNvSpPr>
            <a:spLocks noGrp="1"/>
          </p:cNvSpPr>
          <p:nvPr>
            <p:ph type="title"/>
          </p:nvPr>
        </p:nvSpPr>
        <p:spPr>
          <a:xfrm>
            <a:off x="394647" y="160409"/>
            <a:ext cx="10515600" cy="1325563"/>
          </a:xfrm>
        </p:spPr>
        <p:txBody>
          <a:bodyPr>
            <a:normAutofit fontScale="90000"/>
          </a:bodyPr>
          <a:lstStyle/>
          <a:p>
            <a:r>
              <a:rPr lang="en-US" dirty="0"/>
              <a:t>Shell mass to SA relationship was not impacted by TA or S by the last day of acclimation</a:t>
            </a:r>
          </a:p>
        </p:txBody>
      </p:sp>
      <p:grpSp>
        <p:nvGrpSpPr>
          <p:cNvPr id="8" name="Group 7">
            <a:extLst>
              <a:ext uri="{FF2B5EF4-FFF2-40B4-BE49-F238E27FC236}">
                <a16:creationId xmlns:a16="http://schemas.microsoft.com/office/drawing/2014/main" id="{A2CF0360-5142-F2D7-8990-174B41441E62}"/>
              </a:ext>
            </a:extLst>
          </p:cNvPr>
          <p:cNvGrpSpPr/>
          <p:nvPr/>
        </p:nvGrpSpPr>
        <p:grpSpPr>
          <a:xfrm>
            <a:off x="184462" y="1501252"/>
            <a:ext cx="6568688" cy="5196339"/>
            <a:chOff x="184462" y="1501252"/>
            <a:chExt cx="6568688" cy="5196339"/>
          </a:xfrm>
        </p:grpSpPr>
        <p:pic>
          <p:nvPicPr>
            <p:cNvPr id="5" name="Picture 4">
              <a:extLst>
                <a:ext uri="{FF2B5EF4-FFF2-40B4-BE49-F238E27FC236}">
                  <a16:creationId xmlns:a16="http://schemas.microsoft.com/office/drawing/2014/main" id="{9465CE60-BC26-9C90-08CA-166E56DB07B8}"/>
                </a:ext>
              </a:extLst>
            </p:cNvPr>
            <p:cNvPicPr>
              <a:picLocks noChangeAspect="1"/>
            </p:cNvPicPr>
            <p:nvPr/>
          </p:nvPicPr>
          <p:blipFill rotWithShape="1">
            <a:blip r:embed="rId2"/>
            <a:srcRect t="18905" b="5324"/>
            <a:stretch/>
          </p:blipFill>
          <p:spPr>
            <a:xfrm>
              <a:off x="184462" y="1501252"/>
              <a:ext cx="6568688" cy="5196339"/>
            </a:xfrm>
            <a:prstGeom prst="rect">
              <a:avLst/>
            </a:prstGeom>
          </p:spPr>
        </p:pic>
        <p:sp>
          <p:nvSpPr>
            <p:cNvPr id="6" name="Rectangle 5">
              <a:extLst>
                <a:ext uri="{FF2B5EF4-FFF2-40B4-BE49-F238E27FC236}">
                  <a16:creationId xmlns:a16="http://schemas.microsoft.com/office/drawing/2014/main" id="{F3B06090-166A-096C-BDDB-76C15C27FB35}"/>
                </a:ext>
              </a:extLst>
            </p:cNvPr>
            <p:cNvSpPr/>
            <p:nvPr/>
          </p:nvSpPr>
          <p:spPr>
            <a:xfrm>
              <a:off x="1826241" y="2067636"/>
              <a:ext cx="955343" cy="1583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D758CC3-37B9-1CCB-DCBF-11601C0652FD}"/>
                </a:ext>
              </a:extLst>
            </p:cNvPr>
            <p:cNvSpPr/>
            <p:nvPr/>
          </p:nvSpPr>
          <p:spPr>
            <a:xfrm rot="5098945">
              <a:off x="3937299" y="3568792"/>
              <a:ext cx="1301012" cy="1939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3E5803F8-299A-6195-5714-0707EB600192}"/>
              </a:ext>
            </a:extLst>
          </p:cNvPr>
          <p:cNvSpPr>
            <a:spLocks noGrp="1"/>
          </p:cNvSpPr>
          <p:nvPr>
            <p:ph idx="1"/>
          </p:nvPr>
        </p:nvSpPr>
        <p:spPr>
          <a:xfrm>
            <a:off x="7124287" y="1593272"/>
            <a:ext cx="4736936" cy="4906241"/>
          </a:xfrm>
        </p:spPr>
        <p:txBody>
          <a:bodyPr>
            <a:normAutofit/>
          </a:bodyPr>
          <a:lstStyle/>
          <a:p>
            <a:pPr>
              <a:buFontTx/>
              <a:buChar char="-"/>
            </a:pPr>
            <a:r>
              <a:rPr lang="en-US" dirty="0"/>
              <a:t>Consistent with expectations</a:t>
            </a:r>
          </a:p>
          <a:p>
            <a:pPr>
              <a:buFontTx/>
              <a:buChar char="-"/>
            </a:pPr>
            <a:r>
              <a:rPr lang="en-US" dirty="0"/>
              <a:t>Maybe because shells were still small and OC proportion was low relative to the rest of the mass?</a:t>
            </a:r>
          </a:p>
        </p:txBody>
      </p:sp>
    </p:spTree>
    <p:extLst>
      <p:ext uri="{BB962C8B-B14F-4D97-AF65-F5344CB8AC3E}">
        <p14:creationId xmlns:p14="http://schemas.microsoft.com/office/powerpoint/2010/main" val="180949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6842051" y="503147"/>
            <a:ext cx="5119577" cy="5908084"/>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br>
              <a:rPr lang="en-US" dirty="0"/>
            </a:br>
            <a:r>
              <a:rPr lang="en-US" dirty="0"/>
              <a:t>size: ALL</a:t>
            </a:r>
          </a:p>
        </p:txBody>
      </p:sp>
      <p:grpSp>
        <p:nvGrpSpPr>
          <p:cNvPr id="9" name="Group 8">
            <a:extLst>
              <a:ext uri="{FF2B5EF4-FFF2-40B4-BE49-F238E27FC236}">
                <a16:creationId xmlns:a16="http://schemas.microsoft.com/office/drawing/2014/main" id="{B77A1166-DDD4-030B-19A2-815890B29921}"/>
              </a:ext>
            </a:extLst>
          </p:cNvPr>
          <p:cNvGrpSpPr/>
          <p:nvPr/>
        </p:nvGrpSpPr>
        <p:grpSpPr>
          <a:xfrm>
            <a:off x="0" y="0"/>
            <a:ext cx="6768860" cy="6699849"/>
            <a:chOff x="0" y="0"/>
            <a:chExt cx="6343292" cy="5900673"/>
          </a:xfrm>
        </p:grpSpPr>
        <p:pic>
          <p:nvPicPr>
            <p:cNvPr id="4" name="Picture 3">
              <a:extLst>
                <a:ext uri="{FF2B5EF4-FFF2-40B4-BE49-F238E27FC236}">
                  <a16:creationId xmlns:a16="http://schemas.microsoft.com/office/drawing/2014/main" id="{D64B17EB-54E8-E0B6-13B7-05460769B2D2}"/>
                </a:ext>
              </a:extLst>
            </p:cNvPr>
            <p:cNvPicPr>
              <a:picLocks noChangeAspect="1"/>
            </p:cNvPicPr>
            <p:nvPr/>
          </p:nvPicPr>
          <p:blipFill rotWithShape="1">
            <a:blip r:embed="rId2"/>
            <a:srcRect l="50342" t="65031" r="4832"/>
            <a:stretch/>
          </p:blipFill>
          <p:spPr>
            <a:xfrm>
              <a:off x="2875472" y="3076294"/>
              <a:ext cx="3467820" cy="2824379"/>
            </a:xfrm>
            <a:prstGeom prst="rect">
              <a:avLst/>
            </a:prstGeom>
          </p:spPr>
        </p:pic>
        <p:pic>
          <p:nvPicPr>
            <p:cNvPr id="6" name="Picture 5">
              <a:extLst>
                <a:ext uri="{FF2B5EF4-FFF2-40B4-BE49-F238E27FC236}">
                  <a16:creationId xmlns:a16="http://schemas.microsoft.com/office/drawing/2014/main" id="{453E76ED-F549-1739-439C-A4684060EC72}"/>
                </a:ext>
              </a:extLst>
            </p:cNvPr>
            <p:cNvPicPr>
              <a:picLocks noChangeAspect="1"/>
            </p:cNvPicPr>
            <p:nvPr/>
          </p:nvPicPr>
          <p:blipFill rotWithShape="1">
            <a:blip r:embed="rId2"/>
            <a:srcRect t="61511" r="55174" b="3521"/>
            <a:stretch/>
          </p:blipFill>
          <p:spPr>
            <a:xfrm>
              <a:off x="0" y="2886310"/>
              <a:ext cx="3467820" cy="2824378"/>
            </a:xfrm>
            <a:prstGeom prst="rect">
              <a:avLst/>
            </a:prstGeom>
          </p:spPr>
        </p:pic>
        <p:pic>
          <p:nvPicPr>
            <p:cNvPr id="7" name="Picture 6">
              <a:extLst>
                <a:ext uri="{FF2B5EF4-FFF2-40B4-BE49-F238E27FC236}">
                  <a16:creationId xmlns:a16="http://schemas.microsoft.com/office/drawing/2014/main" id="{EDBC2ED3-7E79-A199-D593-C79195055A6B}"/>
                </a:ext>
              </a:extLst>
            </p:cNvPr>
            <p:cNvPicPr>
              <a:picLocks noChangeAspect="1"/>
            </p:cNvPicPr>
            <p:nvPr/>
          </p:nvPicPr>
          <p:blipFill rotWithShape="1">
            <a:blip r:embed="rId2"/>
            <a:srcRect l="49903" t="11071" r="5271" b="53961"/>
            <a:stretch/>
          </p:blipFill>
          <p:spPr>
            <a:xfrm>
              <a:off x="2875472" y="0"/>
              <a:ext cx="3467820" cy="2824378"/>
            </a:xfrm>
            <a:prstGeom prst="rect">
              <a:avLst/>
            </a:prstGeom>
          </p:spPr>
        </p:pic>
        <p:pic>
          <p:nvPicPr>
            <p:cNvPr id="8" name="Picture 7">
              <a:extLst>
                <a:ext uri="{FF2B5EF4-FFF2-40B4-BE49-F238E27FC236}">
                  <a16:creationId xmlns:a16="http://schemas.microsoft.com/office/drawing/2014/main" id="{1860D264-1B27-B118-B43C-D96EBE1AB655}"/>
                </a:ext>
              </a:extLst>
            </p:cNvPr>
            <p:cNvPicPr>
              <a:picLocks noChangeAspect="1"/>
            </p:cNvPicPr>
            <p:nvPr/>
          </p:nvPicPr>
          <p:blipFill rotWithShape="1">
            <a:blip r:embed="rId2"/>
            <a:srcRect l="44" t="12370" r="55130" b="52661"/>
            <a:stretch/>
          </p:blipFill>
          <p:spPr>
            <a:xfrm>
              <a:off x="0" y="125958"/>
              <a:ext cx="3467820" cy="2824378"/>
            </a:xfrm>
            <a:prstGeom prst="rect">
              <a:avLst/>
            </a:prstGeom>
          </p:spPr>
        </p:pic>
      </p:grpSp>
      <p:sp>
        <p:nvSpPr>
          <p:cNvPr id="10" name="Star: 5 Points 9">
            <a:extLst>
              <a:ext uri="{FF2B5EF4-FFF2-40B4-BE49-F238E27FC236}">
                <a16:creationId xmlns:a16="http://schemas.microsoft.com/office/drawing/2014/main" id="{05B5EE9F-2D68-1A86-3470-23AAA40F3234}"/>
              </a:ext>
            </a:extLst>
          </p:cNvPr>
          <p:cNvSpPr/>
          <p:nvPr/>
        </p:nvSpPr>
        <p:spPr>
          <a:xfrm>
            <a:off x="6121093" y="349294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6A3AD757-57D3-FCF6-E172-79F8EA4AA14E}"/>
              </a:ext>
            </a:extLst>
          </p:cNvPr>
          <p:cNvSpPr/>
          <p:nvPr/>
        </p:nvSpPr>
        <p:spPr>
          <a:xfrm>
            <a:off x="2872596" y="35886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2730422F-F875-E75F-4685-B6A051E32854}"/>
              </a:ext>
            </a:extLst>
          </p:cNvPr>
          <p:cNvSpPr/>
          <p:nvPr/>
        </p:nvSpPr>
        <p:spPr>
          <a:xfrm>
            <a:off x="2995195" y="38173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762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7625751" y="549155"/>
            <a:ext cx="4335877" cy="5929349"/>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SMALL</a:t>
            </a:r>
            <a:br>
              <a:rPr lang="en-US" dirty="0"/>
            </a:br>
            <a:endParaRPr lang="en-US" dirty="0"/>
          </a:p>
        </p:txBody>
      </p:sp>
      <p:grpSp>
        <p:nvGrpSpPr>
          <p:cNvPr id="10" name="Group 9">
            <a:extLst>
              <a:ext uri="{FF2B5EF4-FFF2-40B4-BE49-F238E27FC236}">
                <a16:creationId xmlns:a16="http://schemas.microsoft.com/office/drawing/2014/main" id="{7588BB46-9D38-1E9F-59D7-C7D368AF788F}"/>
              </a:ext>
            </a:extLst>
          </p:cNvPr>
          <p:cNvGrpSpPr/>
          <p:nvPr/>
        </p:nvGrpSpPr>
        <p:grpSpPr>
          <a:xfrm>
            <a:off x="83389" y="464325"/>
            <a:ext cx="7542362" cy="5929349"/>
            <a:chOff x="152400" y="805005"/>
            <a:chExt cx="6568688" cy="4738905"/>
          </a:xfrm>
        </p:grpSpPr>
        <p:pic>
          <p:nvPicPr>
            <p:cNvPr id="5" name="Picture 4">
              <a:extLst>
                <a:ext uri="{FF2B5EF4-FFF2-40B4-BE49-F238E27FC236}">
                  <a16:creationId xmlns:a16="http://schemas.microsoft.com/office/drawing/2014/main" id="{4C0BC9AF-C6EE-A459-45AD-DA150E4C61EA}"/>
                </a:ext>
              </a:extLst>
            </p:cNvPr>
            <p:cNvPicPr>
              <a:picLocks noChangeAspect="1"/>
            </p:cNvPicPr>
            <p:nvPr/>
          </p:nvPicPr>
          <p:blipFill rotWithShape="1">
            <a:blip r:embed="rId2"/>
            <a:srcRect t="64277"/>
            <a:stretch/>
          </p:blipFill>
          <p:spPr>
            <a:xfrm>
              <a:off x="152400" y="3094008"/>
              <a:ext cx="6568688" cy="2449902"/>
            </a:xfrm>
            <a:prstGeom prst="rect">
              <a:avLst/>
            </a:prstGeom>
          </p:spPr>
        </p:pic>
        <p:pic>
          <p:nvPicPr>
            <p:cNvPr id="9" name="Picture 8">
              <a:extLst>
                <a:ext uri="{FF2B5EF4-FFF2-40B4-BE49-F238E27FC236}">
                  <a16:creationId xmlns:a16="http://schemas.microsoft.com/office/drawing/2014/main" id="{5E0EA46A-D6E5-6CD2-CE46-BFED4E1C9E18}"/>
                </a:ext>
              </a:extLst>
            </p:cNvPr>
            <p:cNvPicPr>
              <a:picLocks noChangeAspect="1"/>
            </p:cNvPicPr>
            <p:nvPr/>
          </p:nvPicPr>
          <p:blipFill rotWithShape="1">
            <a:blip r:embed="rId2"/>
            <a:srcRect t="13541" b="53082"/>
            <a:stretch/>
          </p:blipFill>
          <p:spPr>
            <a:xfrm>
              <a:off x="152400" y="805005"/>
              <a:ext cx="6568688" cy="2289003"/>
            </a:xfrm>
            <a:prstGeom prst="rect">
              <a:avLst/>
            </a:prstGeom>
          </p:spPr>
        </p:pic>
      </p:grpSp>
      <p:sp>
        <p:nvSpPr>
          <p:cNvPr id="11" name="Star: 5 Points 10">
            <a:extLst>
              <a:ext uri="{FF2B5EF4-FFF2-40B4-BE49-F238E27FC236}">
                <a16:creationId xmlns:a16="http://schemas.microsoft.com/office/drawing/2014/main" id="{00B4F021-9BB0-CB68-1A90-267BD564E15F}"/>
              </a:ext>
            </a:extLst>
          </p:cNvPr>
          <p:cNvSpPr/>
          <p:nvPr/>
        </p:nvSpPr>
        <p:spPr>
          <a:xfrm>
            <a:off x="2806795" y="351382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A75807E7-9847-BCD2-4A4D-3968C2AA3B6A}"/>
              </a:ext>
            </a:extLst>
          </p:cNvPr>
          <p:cNvSpPr/>
          <p:nvPr/>
        </p:nvSpPr>
        <p:spPr>
          <a:xfrm>
            <a:off x="6538823"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9384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37ABE40-CED9-A718-5319-B8DD42DF7E9C}"/>
              </a:ext>
            </a:extLst>
          </p:cNvPr>
          <p:cNvSpPr txBox="1">
            <a:spLocks/>
          </p:cNvSpPr>
          <p:nvPr/>
        </p:nvSpPr>
        <p:spPr>
          <a:xfrm>
            <a:off x="7614249" y="365125"/>
            <a:ext cx="4347379"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MEDIUM</a:t>
            </a:r>
            <a:br>
              <a:rPr lang="en-US" dirty="0"/>
            </a:br>
            <a:endParaRPr lang="en-US" dirty="0"/>
          </a:p>
        </p:txBody>
      </p:sp>
      <p:grpSp>
        <p:nvGrpSpPr>
          <p:cNvPr id="10" name="Group 9">
            <a:extLst>
              <a:ext uri="{FF2B5EF4-FFF2-40B4-BE49-F238E27FC236}">
                <a16:creationId xmlns:a16="http://schemas.microsoft.com/office/drawing/2014/main" id="{E4A87787-A050-B281-8100-3B787458A356}"/>
              </a:ext>
            </a:extLst>
          </p:cNvPr>
          <p:cNvGrpSpPr/>
          <p:nvPr/>
        </p:nvGrpSpPr>
        <p:grpSpPr>
          <a:xfrm>
            <a:off x="-1" y="281799"/>
            <a:ext cx="7504981" cy="5670428"/>
            <a:chOff x="0" y="851139"/>
            <a:chExt cx="6568688" cy="4681269"/>
          </a:xfrm>
        </p:grpSpPr>
        <p:pic>
          <p:nvPicPr>
            <p:cNvPr id="4" name="Picture 3">
              <a:extLst>
                <a:ext uri="{FF2B5EF4-FFF2-40B4-BE49-F238E27FC236}">
                  <a16:creationId xmlns:a16="http://schemas.microsoft.com/office/drawing/2014/main" id="{096E5535-D0C3-BFFD-DD2E-3299484C5B5C}"/>
                </a:ext>
              </a:extLst>
            </p:cNvPr>
            <p:cNvPicPr>
              <a:picLocks noChangeAspect="1"/>
            </p:cNvPicPr>
            <p:nvPr/>
          </p:nvPicPr>
          <p:blipFill rotWithShape="1">
            <a:blip r:embed="rId2"/>
            <a:srcRect t="13753" b="53375"/>
            <a:stretch/>
          </p:blipFill>
          <p:spPr>
            <a:xfrm>
              <a:off x="0" y="851139"/>
              <a:ext cx="6568688" cy="2254369"/>
            </a:xfrm>
            <a:prstGeom prst="rect">
              <a:avLst/>
            </a:prstGeom>
          </p:spPr>
        </p:pic>
        <p:pic>
          <p:nvPicPr>
            <p:cNvPr id="9" name="Picture 8">
              <a:extLst>
                <a:ext uri="{FF2B5EF4-FFF2-40B4-BE49-F238E27FC236}">
                  <a16:creationId xmlns:a16="http://schemas.microsoft.com/office/drawing/2014/main" id="{147D0A04-DCCB-9FC0-67B3-362BD568F651}"/>
                </a:ext>
              </a:extLst>
            </p:cNvPr>
            <p:cNvPicPr>
              <a:picLocks noChangeAspect="1"/>
            </p:cNvPicPr>
            <p:nvPr/>
          </p:nvPicPr>
          <p:blipFill rotWithShape="1">
            <a:blip r:embed="rId2"/>
            <a:srcRect t="63354"/>
            <a:stretch/>
          </p:blipFill>
          <p:spPr>
            <a:xfrm>
              <a:off x="0" y="3019246"/>
              <a:ext cx="6568688" cy="2513162"/>
            </a:xfrm>
            <a:prstGeom prst="rect">
              <a:avLst/>
            </a:prstGeom>
          </p:spPr>
        </p:pic>
      </p:grpSp>
      <p:sp>
        <p:nvSpPr>
          <p:cNvPr id="15" name="Star: 5 Points 14">
            <a:extLst>
              <a:ext uri="{FF2B5EF4-FFF2-40B4-BE49-F238E27FC236}">
                <a16:creationId xmlns:a16="http://schemas.microsoft.com/office/drawing/2014/main" id="{E61CF675-442F-641A-04B4-A66C23D72843}"/>
              </a:ext>
            </a:extLst>
          </p:cNvPr>
          <p:cNvSpPr/>
          <p:nvPr/>
        </p:nvSpPr>
        <p:spPr>
          <a:xfrm>
            <a:off x="2645434"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FD8125A5-A210-9550-1079-ACC267322B79}"/>
              </a:ext>
            </a:extLst>
          </p:cNvPr>
          <p:cNvSpPr/>
          <p:nvPr/>
        </p:nvSpPr>
        <p:spPr>
          <a:xfrm>
            <a:off x="6458309" y="305950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33F586DB-29A5-AA94-8153-04DABB022984}"/>
              </a:ext>
            </a:extLst>
          </p:cNvPr>
          <p:cNvSpPr/>
          <p:nvPr/>
        </p:nvSpPr>
        <p:spPr>
          <a:xfrm>
            <a:off x="2577613" y="38480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05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0F16-3522-3046-D9F3-9EC26F5AD99D}"/>
              </a:ext>
            </a:extLst>
          </p:cNvPr>
          <p:cNvSpPr>
            <a:spLocks noGrp="1"/>
          </p:cNvSpPr>
          <p:nvPr>
            <p:ph type="title"/>
          </p:nvPr>
        </p:nvSpPr>
        <p:spPr/>
        <p:txBody>
          <a:bodyPr/>
          <a:lstStyle/>
          <a:p>
            <a:r>
              <a:rPr lang="en-US" dirty="0"/>
              <a:t>T2 and T3 CI = </a:t>
            </a:r>
            <a:r>
              <a:rPr lang="en-US" dirty="0" err="1"/>
              <a:t>ave</a:t>
            </a:r>
            <a:r>
              <a:rPr lang="en-US" dirty="0"/>
              <a:t> pre; the rest are stat lower</a:t>
            </a:r>
          </a:p>
        </p:txBody>
      </p:sp>
      <p:sp>
        <p:nvSpPr>
          <p:cNvPr id="3" name="TextBox 2">
            <a:extLst>
              <a:ext uri="{FF2B5EF4-FFF2-40B4-BE49-F238E27FC236}">
                <a16:creationId xmlns:a16="http://schemas.microsoft.com/office/drawing/2014/main" id="{732AB7A0-8A84-A9B7-E0BF-8CC6AEC96880}"/>
              </a:ext>
            </a:extLst>
          </p:cNvPr>
          <p:cNvSpPr txBox="1"/>
          <p:nvPr/>
        </p:nvSpPr>
        <p:spPr>
          <a:xfrm>
            <a:off x="7255329" y="1874383"/>
            <a:ext cx="2933700" cy="1200329"/>
          </a:xfrm>
          <a:prstGeom prst="rect">
            <a:avLst/>
          </a:prstGeom>
          <a:noFill/>
        </p:spPr>
        <p:txBody>
          <a:bodyPr wrap="square" rtlCol="0">
            <a:spAutoFit/>
          </a:bodyPr>
          <a:lstStyle/>
          <a:p>
            <a:r>
              <a:rPr lang="en-US" dirty="0"/>
              <a:t>Looked at figures for gut </a:t>
            </a:r>
            <a:r>
              <a:rPr lang="en-US" dirty="0" err="1"/>
              <a:t>wt</a:t>
            </a:r>
            <a:r>
              <a:rPr lang="en-US" dirty="0"/>
              <a:t> and shell growth and it looks like the gut </a:t>
            </a:r>
            <a:r>
              <a:rPr lang="en-US" dirty="0" err="1"/>
              <a:t>wt</a:t>
            </a:r>
            <a:r>
              <a:rPr lang="en-US" dirty="0"/>
              <a:t> is really what contributed to changing CI…</a:t>
            </a:r>
          </a:p>
        </p:txBody>
      </p:sp>
      <p:pic>
        <p:nvPicPr>
          <p:cNvPr id="5" name="Picture 4">
            <a:extLst>
              <a:ext uri="{FF2B5EF4-FFF2-40B4-BE49-F238E27FC236}">
                <a16:creationId xmlns:a16="http://schemas.microsoft.com/office/drawing/2014/main" id="{14F7845A-6874-AC42-1C03-44192BC7D1CC}"/>
              </a:ext>
            </a:extLst>
          </p:cNvPr>
          <p:cNvPicPr>
            <a:picLocks noChangeAspect="1"/>
          </p:cNvPicPr>
          <p:nvPr/>
        </p:nvPicPr>
        <p:blipFill>
          <a:blip r:embed="rId2"/>
          <a:stretch>
            <a:fillRect/>
          </a:stretch>
        </p:blipFill>
        <p:spPr>
          <a:xfrm>
            <a:off x="699021" y="1602403"/>
            <a:ext cx="5962650" cy="3762375"/>
          </a:xfrm>
          <a:prstGeom prst="rect">
            <a:avLst/>
          </a:prstGeom>
        </p:spPr>
      </p:pic>
      <p:sp>
        <p:nvSpPr>
          <p:cNvPr id="8" name="TextBox 7">
            <a:extLst>
              <a:ext uri="{FF2B5EF4-FFF2-40B4-BE49-F238E27FC236}">
                <a16:creationId xmlns:a16="http://schemas.microsoft.com/office/drawing/2014/main" id="{75B1F9A4-98DA-4C6C-4A54-622DEB402D1D}"/>
              </a:ext>
            </a:extLst>
          </p:cNvPr>
          <p:cNvSpPr txBox="1"/>
          <p:nvPr/>
        </p:nvSpPr>
        <p:spPr>
          <a:xfrm>
            <a:off x="7255329" y="3771901"/>
            <a:ext cx="3048000" cy="2031325"/>
          </a:xfrm>
          <a:prstGeom prst="rect">
            <a:avLst/>
          </a:prstGeom>
          <a:noFill/>
        </p:spPr>
        <p:txBody>
          <a:bodyPr wrap="square">
            <a:spAutoFit/>
          </a:bodyPr>
          <a:lstStyle/>
          <a:p>
            <a:r>
              <a:rPr lang="en-US" dirty="0"/>
              <a:t>the only treatment that showed an increase in CI relative to the rest, was the nearest to ambient conditions. In all other treatments there was no discernable impact of TA or S on CI at the end. </a:t>
            </a:r>
          </a:p>
        </p:txBody>
      </p:sp>
    </p:spTree>
    <p:extLst>
      <p:ext uri="{BB962C8B-B14F-4D97-AF65-F5344CB8AC3E}">
        <p14:creationId xmlns:p14="http://schemas.microsoft.com/office/powerpoint/2010/main" val="1294864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LARGE</a:t>
            </a:r>
            <a:br>
              <a:rPr lang="en-US" dirty="0"/>
            </a:br>
            <a:endParaRPr lang="en-US" dirty="0"/>
          </a:p>
        </p:txBody>
      </p:sp>
      <p:grpSp>
        <p:nvGrpSpPr>
          <p:cNvPr id="11" name="Group 10">
            <a:extLst>
              <a:ext uri="{FF2B5EF4-FFF2-40B4-BE49-F238E27FC236}">
                <a16:creationId xmlns:a16="http://schemas.microsoft.com/office/drawing/2014/main" id="{73BA5C53-A931-0961-E459-D164EB9F13DD}"/>
              </a:ext>
            </a:extLst>
          </p:cNvPr>
          <p:cNvGrpSpPr/>
          <p:nvPr/>
        </p:nvGrpSpPr>
        <p:grpSpPr>
          <a:xfrm>
            <a:off x="0" y="299049"/>
            <a:ext cx="7689011" cy="5750944"/>
            <a:chOff x="0" y="897147"/>
            <a:chExt cx="6568688" cy="4646762"/>
          </a:xfrm>
        </p:grpSpPr>
        <p:pic>
          <p:nvPicPr>
            <p:cNvPr id="4" name="Picture 3">
              <a:extLst>
                <a:ext uri="{FF2B5EF4-FFF2-40B4-BE49-F238E27FC236}">
                  <a16:creationId xmlns:a16="http://schemas.microsoft.com/office/drawing/2014/main" id="{F7941B6B-C88F-8E32-E5A5-9703B861ED78}"/>
                </a:ext>
              </a:extLst>
            </p:cNvPr>
            <p:cNvPicPr>
              <a:picLocks noChangeAspect="1"/>
            </p:cNvPicPr>
            <p:nvPr/>
          </p:nvPicPr>
          <p:blipFill rotWithShape="1">
            <a:blip r:embed="rId2"/>
            <a:srcRect t="14423" b="53208"/>
            <a:stretch/>
          </p:blipFill>
          <p:spPr>
            <a:xfrm>
              <a:off x="0" y="897147"/>
              <a:ext cx="6568688" cy="2219864"/>
            </a:xfrm>
            <a:prstGeom prst="rect">
              <a:avLst/>
            </a:prstGeom>
          </p:spPr>
        </p:pic>
        <p:pic>
          <p:nvPicPr>
            <p:cNvPr id="10" name="Picture 9">
              <a:extLst>
                <a:ext uri="{FF2B5EF4-FFF2-40B4-BE49-F238E27FC236}">
                  <a16:creationId xmlns:a16="http://schemas.microsoft.com/office/drawing/2014/main" id="{611B23A8-4CEB-0EE7-9C0E-66AACDB9128A}"/>
                </a:ext>
              </a:extLst>
            </p:cNvPr>
            <p:cNvPicPr>
              <a:picLocks noChangeAspect="1"/>
            </p:cNvPicPr>
            <p:nvPr/>
          </p:nvPicPr>
          <p:blipFill rotWithShape="1">
            <a:blip r:embed="rId2"/>
            <a:srcRect t="64612"/>
            <a:stretch/>
          </p:blipFill>
          <p:spPr>
            <a:xfrm>
              <a:off x="0" y="3117011"/>
              <a:ext cx="6568688" cy="2426898"/>
            </a:xfrm>
            <a:prstGeom prst="rect">
              <a:avLst/>
            </a:prstGeom>
          </p:spPr>
        </p:pic>
      </p:grpSp>
      <p:sp>
        <p:nvSpPr>
          <p:cNvPr id="12" name="Star: 5 Points 11">
            <a:extLst>
              <a:ext uri="{FF2B5EF4-FFF2-40B4-BE49-F238E27FC236}">
                <a16:creationId xmlns:a16="http://schemas.microsoft.com/office/drawing/2014/main" id="{156D45F2-74E4-7D9D-8F7D-321145A77E69}"/>
              </a:ext>
            </a:extLst>
          </p:cNvPr>
          <p:cNvSpPr/>
          <p:nvPr/>
        </p:nvSpPr>
        <p:spPr>
          <a:xfrm>
            <a:off x="2587925"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7B5A35CB-4B87-393F-3086-B17F80DC2194}"/>
              </a:ext>
            </a:extLst>
          </p:cNvPr>
          <p:cNvSpPr/>
          <p:nvPr/>
        </p:nvSpPr>
        <p:spPr>
          <a:xfrm>
            <a:off x="6619336" y="3099758"/>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20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8028317" y="293298"/>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all sizes</a:t>
            </a:r>
            <a:br>
              <a:rPr lang="en-US" dirty="0"/>
            </a:br>
            <a:endParaRPr lang="en-US" dirty="0"/>
          </a:p>
        </p:txBody>
      </p:sp>
      <p:grpSp>
        <p:nvGrpSpPr>
          <p:cNvPr id="7" name="Group 6">
            <a:extLst>
              <a:ext uri="{FF2B5EF4-FFF2-40B4-BE49-F238E27FC236}">
                <a16:creationId xmlns:a16="http://schemas.microsoft.com/office/drawing/2014/main" id="{E4D87EA5-1125-F7A4-DD31-714C396C73B3}"/>
              </a:ext>
            </a:extLst>
          </p:cNvPr>
          <p:cNvGrpSpPr/>
          <p:nvPr/>
        </p:nvGrpSpPr>
        <p:grpSpPr>
          <a:xfrm>
            <a:off x="92348" y="565030"/>
            <a:ext cx="7636919" cy="5870276"/>
            <a:chOff x="92349" y="937403"/>
            <a:chExt cx="6568688" cy="4666891"/>
          </a:xfrm>
        </p:grpSpPr>
        <p:pic>
          <p:nvPicPr>
            <p:cNvPr id="3" name="Picture 2">
              <a:extLst>
                <a:ext uri="{FF2B5EF4-FFF2-40B4-BE49-F238E27FC236}">
                  <a16:creationId xmlns:a16="http://schemas.microsoft.com/office/drawing/2014/main" id="{924773BF-50D7-E0B4-B5F5-4B7DFDB4BD9E}"/>
                </a:ext>
              </a:extLst>
            </p:cNvPr>
            <p:cNvPicPr>
              <a:picLocks noChangeAspect="1"/>
            </p:cNvPicPr>
            <p:nvPr/>
          </p:nvPicPr>
          <p:blipFill rotWithShape="1">
            <a:blip r:embed="rId2"/>
            <a:srcRect t="15011" b="52620"/>
            <a:stretch/>
          </p:blipFill>
          <p:spPr>
            <a:xfrm>
              <a:off x="92349" y="937403"/>
              <a:ext cx="6568688" cy="2219865"/>
            </a:xfrm>
            <a:prstGeom prst="rect">
              <a:avLst/>
            </a:prstGeom>
          </p:spPr>
        </p:pic>
        <p:pic>
          <p:nvPicPr>
            <p:cNvPr id="6" name="Picture 5">
              <a:extLst>
                <a:ext uri="{FF2B5EF4-FFF2-40B4-BE49-F238E27FC236}">
                  <a16:creationId xmlns:a16="http://schemas.microsoft.com/office/drawing/2014/main" id="{CB5BCA48-0D27-BA0F-124C-ACE6C478AA0A}"/>
                </a:ext>
              </a:extLst>
            </p:cNvPr>
            <p:cNvPicPr>
              <a:picLocks noChangeAspect="1"/>
            </p:cNvPicPr>
            <p:nvPr/>
          </p:nvPicPr>
          <p:blipFill rotWithShape="1">
            <a:blip r:embed="rId2"/>
            <a:srcRect t="64319"/>
            <a:stretch/>
          </p:blipFill>
          <p:spPr>
            <a:xfrm>
              <a:off x="92349" y="3157268"/>
              <a:ext cx="6568688" cy="2447026"/>
            </a:xfrm>
            <a:prstGeom prst="rect">
              <a:avLst/>
            </a:prstGeom>
          </p:spPr>
        </p:pic>
      </p:grpSp>
      <p:sp>
        <p:nvSpPr>
          <p:cNvPr id="8" name="Star: 5 Points 7">
            <a:extLst>
              <a:ext uri="{FF2B5EF4-FFF2-40B4-BE49-F238E27FC236}">
                <a16:creationId xmlns:a16="http://schemas.microsoft.com/office/drawing/2014/main" id="{FB8227A7-2CF8-997C-1685-1206CFCEACDF}"/>
              </a:ext>
            </a:extLst>
          </p:cNvPr>
          <p:cNvSpPr/>
          <p:nvPr/>
        </p:nvSpPr>
        <p:spPr>
          <a:xfrm>
            <a:off x="6526499" y="56503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FD92330C-D6C4-2591-F831-24CF770ABAB5}"/>
              </a:ext>
            </a:extLst>
          </p:cNvPr>
          <p:cNvSpPr/>
          <p:nvPr/>
        </p:nvSpPr>
        <p:spPr>
          <a:xfrm>
            <a:off x="2744491"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63173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SMALL</a:t>
            </a:r>
            <a:br>
              <a:rPr lang="en-US" dirty="0"/>
            </a:br>
            <a:endParaRPr lang="en-US" dirty="0"/>
          </a:p>
        </p:txBody>
      </p:sp>
      <p:grpSp>
        <p:nvGrpSpPr>
          <p:cNvPr id="8" name="Group 7">
            <a:extLst>
              <a:ext uri="{FF2B5EF4-FFF2-40B4-BE49-F238E27FC236}">
                <a16:creationId xmlns:a16="http://schemas.microsoft.com/office/drawing/2014/main" id="{6EE808F3-BA6B-5837-323B-5F95F8B05D0C}"/>
              </a:ext>
            </a:extLst>
          </p:cNvPr>
          <p:cNvGrpSpPr/>
          <p:nvPr/>
        </p:nvGrpSpPr>
        <p:grpSpPr>
          <a:xfrm>
            <a:off x="148969" y="563593"/>
            <a:ext cx="7683816" cy="5929349"/>
            <a:chOff x="246735" y="1301151"/>
            <a:chExt cx="6568688" cy="4528869"/>
          </a:xfrm>
        </p:grpSpPr>
        <p:pic>
          <p:nvPicPr>
            <p:cNvPr id="5" name="Picture 4">
              <a:extLst>
                <a:ext uri="{FF2B5EF4-FFF2-40B4-BE49-F238E27FC236}">
                  <a16:creationId xmlns:a16="http://schemas.microsoft.com/office/drawing/2014/main" id="{6FD51A68-2239-E919-3B43-2868D794CF52}"/>
                </a:ext>
              </a:extLst>
            </p:cNvPr>
            <p:cNvPicPr>
              <a:picLocks noChangeAspect="1"/>
            </p:cNvPicPr>
            <p:nvPr/>
          </p:nvPicPr>
          <p:blipFill rotWithShape="1">
            <a:blip r:embed="rId2"/>
            <a:srcRect t="15178" b="53627"/>
            <a:stretch/>
          </p:blipFill>
          <p:spPr>
            <a:xfrm>
              <a:off x="246735" y="1301151"/>
              <a:ext cx="6568688" cy="2139352"/>
            </a:xfrm>
            <a:prstGeom prst="rect">
              <a:avLst/>
            </a:prstGeom>
          </p:spPr>
        </p:pic>
        <p:pic>
          <p:nvPicPr>
            <p:cNvPr id="7" name="Picture 6">
              <a:extLst>
                <a:ext uri="{FF2B5EF4-FFF2-40B4-BE49-F238E27FC236}">
                  <a16:creationId xmlns:a16="http://schemas.microsoft.com/office/drawing/2014/main" id="{CB1EBB17-6DF9-1BD6-FFF9-BAE5819903AD}"/>
                </a:ext>
              </a:extLst>
            </p:cNvPr>
            <p:cNvPicPr>
              <a:picLocks noChangeAspect="1"/>
            </p:cNvPicPr>
            <p:nvPr/>
          </p:nvPicPr>
          <p:blipFill rotWithShape="1">
            <a:blip r:embed="rId2"/>
            <a:srcRect t="65157"/>
            <a:stretch/>
          </p:blipFill>
          <p:spPr>
            <a:xfrm>
              <a:off x="246735" y="3440503"/>
              <a:ext cx="6568688" cy="2389517"/>
            </a:xfrm>
            <a:prstGeom prst="rect">
              <a:avLst/>
            </a:prstGeom>
          </p:spPr>
        </p:pic>
      </p:grpSp>
      <p:sp>
        <p:nvSpPr>
          <p:cNvPr id="10" name="Star: 5 Points 9">
            <a:extLst>
              <a:ext uri="{FF2B5EF4-FFF2-40B4-BE49-F238E27FC236}">
                <a16:creationId xmlns:a16="http://schemas.microsoft.com/office/drawing/2014/main" id="{CA4751E6-C485-07F2-B50D-1AAEC3E62655}"/>
              </a:ext>
            </a:extLst>
          </p:cNvPr>
          <p:cNvSpPr/>
          <p:nvPr/>
        </p:nvSpPr>
        <p:spPr>
          <a:xfrm>
            <a:off x="6663348" y="60830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5343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MEDIUM</a:t>
            </a:r>
            <a:br>
              <a:rPr lang="en-US" dirty="0"/>
            </a:br>
            <a:endParaRPr lang="en-US" dirty="0"/>
          </a:p>
        </p:txBody>
      </p:sp>
      <p:grpSp>
        <p:nvGrpSpPr>
          <p:cNvPr id="6" name="Group 5">
            <a:extLst>
              <a:ext uri="{FF2B5EF4-FFF2-40B4-BE49-F238E27FC236}">
                <a16:creationId xmlns:a16="http://schemas.microsoft.com/office/drawing/2014/main" id="{21084A19-BE0D-52B5-FCCF-1680620567EE}"/>
              </a:ext>
            </a:extLst>
          </p:cNvPr>
          <p:cNvGrpSpPr/>
          <p:nvPr/>
        </p:nvGrpSpPr>
        <p:grpSpPr>
          <a:xfrm>
            <a:off x="263988" y="460076"/>
            <a:ext cx="7465280" cy="5854460"/>
            <a:chOff x="2811656" y="931653"/>
            <a:chExt cx="6568688" cy="4615131"/>
          </a:xfrm>
        </p:grpSpPr>
        <p:pic>
          <p:nvPicPr>
            <p:cNvPr id="3" name="Picture 2">
              <a:extLst>
                <a:ext uri="{FF2B5EF4-FFF2-40B4-BE49-F238E27FC236}">
                  <a16:creationId xmlns:a16="http://schemas.microsoft.com/office/drawing/2014/main" id="{0D4B8452-9585-BCD3-F2A8-DFD6F5319B43}"/>
                </a:ext>
              </a:extLst>
            </p:cNvPr>
            <p:cNvPicPr>
              <a:picLocks noChangeAspect="1"/>
            </p:cNvPicPr>
            <p:nvPr/>
          </p:nvPicPr>
          <p:blipFill rotWithShape="1">
            <a:blip r:embed="rId2"/>
            <a:srcRect t="14927" b="52201"/>
            <a:stretch/>
          </p:blipFill>
          <p:spPr>
            <a:xfrm>
              <a:off x="2811656" y="931653"/>
              <a:ext cx="6568688" cy="2254370"/>
            </a:xfrm>
            <a:prstGeom prst="rect">
              <a:avLst/>
            </a:prstGeom>
          </p:spPr>
        </p:pic>
        <p:pic>
          <p:nvPicPr>
            <p:cNvPr id="5" name="Picture 4">
              <a:extLst>
                <a:ext uri="{FF2B5EF4-FFF2-40B4-BE49-F238E27FC236}">
                  <a16:creationId xmlns:a16="http://schemas.microsoft.com/office/drawing/2014/main" id="{A1E56E1A-87BD-E8D8-0DE4-307AEE86FFA6}"/>
                </a:ext>
              </a:extLst>
            </p:cNvPr>
            <p:cNvPicPr>
              <a:picLocks noChangeAspect="1"/>
            </p:cNvPicPr>
            <p:nvPr/>
          </p:nvPicPr>
          <p:blipFill rotWithShape="1">
            <a:blip r:embed="rId2"/>
            <a:srcRect t="65577"/>
            <a:stretch/>
          </p:blipFill>
          <p:spPr>
            <a:xfrm>
              <a:off x="2811656" y="3186023"/>
              <a:ext cx="6568688" cy="2360761"/>
            </a:xfrm>
            <a:prstGeom prst="rect">
              <a:avLst/>
            </a:prstGeom>
          </p:spPr>
        </p:pic>
      </p:grpSp>
      <p:sp>
        <p:nvSpPr>
          <p:cNvPr id="7" name="Star: 5 Points 6">
            <a:extLst>
              <a:ext uri="{FF2B5EF4-FFF2-40B4-BE49-F238E27FC236}">
                <a16:creationId xmlns:a16="http://schemas.microsoft.com/office/drawing/2014/main" id="{1D648C09-E5A1-2479-5FB7-A3DE5D22738F}"/>
              </a:ext>
            </a:extLst>
          </p:cNvPr>
          <p:cNvSpPr/>
          <p:nvPr/>
        </p:nvSpPr>
        <p:spPr>
          <a:xfrm>
            <a:off x="2875806" y="331982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9184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976558" y="287547"/>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LARGE</a:t>
            </a:r>
            <a:br>
              <a:rPr lang="en-US" dirty="0"/>
            </a:br>
            <a:endParaRPr lang="en-US" dirty="0"/>
          </a:p>
        </p:txBody>
      </p:sp>
      <p:grpSp>
        <p:nvGrpSpPr>
          <p:cNvPr id="6" name="Group 5">
            <a:extLst>
              <a:ext uri="{FF2B5EF4-FFF2-40B4-BE49-F238E27FC236}">
                <a16:creationId xmlns:a16="http://schemas.microsoft.com/office/drawing/2014/main" id="{CE7C804A-13EE-EB67-1E75-B61ACB8D8D23}"/>
              </a:ext>
            </a:extLst>
          </p:cNvPr>
          <p:cNvGrpSpPr/>
          <p:nvPr/>
        </p:nvGrpSpPr>
        <p:grpSpPr>
          <a:xfrm>
            <a:off x="0" y="500333"/>
            <a:ext cx="7862097" cy="5635924"/>
            <a:chOff x="499776" y="1029418"/>
            <a:chExt cx="6568688" cy="4563373"/>
          </a:xfrm>
        </p:grpSpPr>
        <p:pic>
          <p:nvPicPr>
            <p:cNvPr id="3" name="Picture 2">
              <a:extLst>
                <a:ext uri="{FF2B5EF4-FFF2-40B4-BE49-F238E27FC236}">
                  <a16:creationId xmlns:a16="http://schemas.microsoft.com/office/drawing/2014/main" id="{00599167-838B-766D-843F-4939D93AECD0}"/>
                </a:ext>
              </a:extLst>
            </p:cNvPr>
            <p:cNvPicPr>
              <a:picLocks noChangeAspect="1"/>
            </p:cNvPicPr>
            <p:nvPr/>
          </p:nvPicPr>
          <p:blipFill rotWithShape="1">
            <a:blip r:embed="rId2"/>
            <a:srcRect t="15011" b="53123"/>
            <a:stretch/>
          </p:blipFill>
          <p:spPr>
            <a:xfrm>
              <a:off x="499776" y="1029418"/>
              <a:ext cx="6568688" cy="2185359"/>
            </a:xfrm>
            <a:prstGeom prst="rect">
              <a:avLst/>
            </a:prstGeom>
          </p:spPr>
        </p:pic>
        <p:pic>
          <p:nvPicPr>
            <p:cNvPr id="5" name="Picture 4">
              <a:extLst>
                <a:ext uri="{FF2B5EF4-FFF2-40B4-BE49-F238E27FC236}">
                  <a16:creationId xmlns:a16="http://schemas.microsoft.com/office/drawing/2014/main" id="{0D2A8C01-9C7F-5BA9-EA2D-D230CAD99485}"/>
                </a:ext>
              </a:extLst>
            </p:cNvPr>
            <p:cNvPicPr>
              <a:picLocks noChangeAspect="1"/>
            </p:cNvPicPr>
            <p:nvPr/>
          </p:nvPicPr>
          <p:blipFill rotWithShape="1">
            <a:blip r:embed="rId2"/>
            <a:srcRect t="64235"/>
            <a:stretch/>
          </p:blipFill>
          <p:spPr>
            <a:xfrm>
              <a:off x="499776" y="3140014"/>
              <a:ext cx="6568688" cy="2452777"/>
            </a:xfrm>
            <a:prstGeom prst="rect">
              <a:avLst/>
            </a:prstGeom>
          </p:spPr>
        </p:pic>
      </p:grpSp>
      <p:sp>
        <p:nvSpPr>
          <p:cNvPr id="7" name="Star: 5 Points 6">
            <a:extLst>
              <a:ext uri="{FF2B5EF4-FFF2-40B4-BE49-F238E27FC236}">
                <a16:creationId xmlns:a16="http://schemas.microsoft.com/office/drawing/2014/main" id="{9F724EA1-9154-484C-2591-E28018D8B612}"/>
              </a:ext>
            </a:extLst>
          </p:cNvPr>
          <p:cNvSpPr/>
          <p:nvPr/>
        </p:nvSpPr>
        <p:spPr>
          <a:xfrm>
            <a:off x="6573328" y="7217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AE4C6CE7-9463-922E-4351-91F6EB68AACB}"/>
              </a:ext>
            </a:extLst>
          </p:cNvPr>
          <p:cNvSpPr/>
          <p:nvPr/>
        </p:nvSpPr>
        <p:spPr>
          <a:xfrm>
            <a:off x="2766204" y="325222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281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0E76-4ED3-7584-AB7E-E7E4298BF5E2}"/>
              </a:ext>
            </a:extLst>
          </p:cNvPr>
          <p:cNvSpPr>
            <a:spLocks noGrp="1"/>
          </p:cNvSpPr>
          <p:nvPr>
            <p:ph type="title"/>
          </p:nvPr>
        </p:nvSpPr>
        <p:spPr>
          <a:xfrm>
            <a:off x="7634785" y="835973"/>
            <a:ext cx="4436660" cy="4404768"/>
          </a:xfrm>
        </p:spPr>
        <p:txBody>
          <a:bodyPr>
            <a:normAutofit fontScale="90000"/>
          </a:bodyPr>
          <a:lstStyle/>
          <a:p>
            <a:r>
              <a:rPr lang="en-US" dirty="0"/>
              <a:t>Only high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pic>
        <p:nvPicPr>
          <p:cNvPr id="5" name="Picture 4">
            <a:extLst>
              <a:ext uri="{FF2B5EF4-FFF2-40B4-BE49-F238E27FC236}">
                <a16:creationId xmlns:a16="http://schemas.microsoft.com/office/drawing/2014/main" id="{3CC8F8D8-8B6C-01FC-B0E2-FD6107EA2C90}"/>
              </a:ext>
            </a:extLst>
          </p:cNvPr>
          <p:cNvPicPr>
            <a:picLocks noChangeAspect="1"/>
          </p:cNvPicPr>
          <p:nvPr/>
        </p:nvPicPr>
        <p:blipFill>
          <a:blip r:embed="rId2"/>
          <a:stretch>
            <a:fillRect/>
          </a:stretch>
        </p:blipFill>
        <p:spPr>
          <a:xfrm>
            <a:off x="0" y="0"/>
            <a:ext cx="7364295" cy="6858000"/>
          </a:xfrm>
          <a:prstGeom prst="rect">
            <a:avLst/>
          </a:prstGeom>
        </p:spPr>
      </p:pic>
    </p:spTree>
    <p:extLst>
      <p:ext uri="{BB962C8B-B14F-4D97-AF65-F5344CB8AC3E}">
        <p14:creationId xmlns:p14="http://schemas.microsoft.com/office/powerpoint/2010/main" val="4622418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9267DB-2A6E-4E2B-F12E-2FF4C260E474}"/>
              </a:ext>
            </a:extLst>
          </p:cNvPr>
          <p:cNvPicPr>
            <a:picLocks noChangeAspect="1"/>
          </p:cNvPicPr>
          <p:nvPr/>
        </p:nvPicPr>
        <p:blipFill>
          <a:blip r:embed="rId2"/>
          <a:stretch>
            <a:fillRect/>
          </a:stretch>
        </p:blipFill>
        <p:spPr>
          <a:xfrm>
            <a:off x="0" y="0"/>
            <a:ext cx="7364295" cy="6858000"/>
          </a:xfrm>
          <a:prstGeom prst="rect">
            <a:avLst/>
          </a:prstGeom>
        </p:spPr>
      </p:pic>
      <p:sp>
        <p:nvSpPr>
          <p:cNvPr id="8" name="Title 1">
            <a:extLst>
              <a:ext uri="{FF2B5EF4-FFF2-40B4-BE49-F238E27FC236}">
                <a16:creationId xmlns:a16="http://schemas.microsoft.com/office/drawing/2014/main" id="{9DF92211-7103-5060-2741-90B61679779C}"/>
              </a:ext>
            </a:extLst>
          </p:cNvPr>
          <p:cNvSpPr txBox="1">
            <a:spLocks/>
          </p:cNvSpPr>
          <p:nvPr/>
        </p:nvSpPr>
        <p:spPr>
          <a:xfrm>
            <a:off x="7634785" y="835973"/>
            <a:ext cx="4436660" cy="440476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Only low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spTree>
    <p:extLst>
      <p:ext uri="{BB962C8B-B14F-4D97-AF65-F5344CB8AC3E}">
        <p14:creationId xmlns:p14="http://schemas.microsoft.com/office/powerpoint/2010/main" val="5818022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64E66F3-1049-63B2-236C-09BD020AAB25}"/>
              </a:ext>
            </a:extLst>
          </p:cNvPr>
          <p:cNvGrpSpPr/>
          <p:nvPr/>
        </p:nvGrpSpPr>
        <p:grpSpPr>
          <a:xfrm>
            <a:off x="448842" y="135082"/>
            <a:ext cx="4382931" cy="6509904"/>
            <a:chOff x="329347" y="41564"/>
            <a:chExt cx="4858920" cy="8052954"/>
          </a:xfrm>
        </p:grpSpPr>
        <p:pic>
          <p:nvPicPr>
            <p:cNvPr id="5" name="Picture 4">
              <a:extLst>
                <a:ext uri="{FF2B5EF4-FFF2-40B4-BE49-F238E27FC236}">
                  <a16:creationId xmlns:a16="http://schemas.microsoft.com/office/drawing/2014/main" id="{9A901DF8-2086-3236-3883-D4AE8DAF430C}"/>
                </a:ext>
              </a:extLst>
            </p:cNvPr>
            <p:cNvPicPr>
              <a:picLocks noChangeAspect="1"/>
            </p:cNvPicPr>
            <p:nvPr/>
          </p:nvPicPr>
          <p:blipFill rotWithShape="1">
            <a:blip r:embed="rId2"/>
            <a:srcRect l="18159" t="8788" b="11364"/>
            <a:stretch/>
          </p:blipFill>
          <p:spPr>
            <a:xfrm>
              <a:off x="329347" y="41564"/>
              <a:ext cx="4858919" cy="4414693"/>
            </a:xfrm>
            <a:prstGeom prst="rect">
              <a:avLst/>
            </a:prstGeom>
          </p:spPr>
        </p:pic>
        <p:pic>
          <p:nvPicPr>
            <p:cNvPr id="7" name="Picture 6">
              <a:extLst>
                <a:ext uri="{FF2B5EF4-FFF2-40B4-BE49-F238E27FC236}">
                  <a16:creationId xmlns:a16="http://schemas.microsoft.com/office/drawing/2014/main" id="{36F425D3-F2B3-B2C7-FE44-37A135ADBF30}"/>
                </a:ext>
              </a:extLst>
            </p:cNvPr>
            <p:cNvPicPr>
              <a:picLocks noChangeAspect="1"/>
            </p:cNvPicPr>
            <p:nvPr/>
          </p:nvPicPr>
          <p:blipFill rotWithShape="1">
            <a:blip r:embed="rId3"/>
            <a:srcRect l="18159" t="8788" b="13561"/>
            <a:stretch/>
          </p:blipFill>
          <p:spPr>
            <a:xfrm>
              <a:off x="329347" y="3801291"/>
              <a:ext cx="4858920" cy="4293227"/>
            </a:xfrm>
            <a:prstGeom prst="rect">
              <a:avLst/>
            </a:prstGeom>
          </p:spPr>
        </p:pic>
      </p:grpSp>
      <p:sp>
        <p:nvSpPr>
          <p:cNvPr id="2" name="Title 1">
            <a:extLst>
              <a:ext uri="{FF2B5EF4-FFF2-40B4-BE49-F238E27FC236}">
                <a16:creationId xmlns:a16="http://schemas.microsoft.com/office/drawing/2014/main" id="{0A4DC2DB-C3AE-F143-1184-23D3BF0A4603}"/>
              </a:ext>
            </a:extLst>
          </p:cNvPr>
          <p:cNvSpPr>
            <a:spLocks noGrp="1"/>
          </p:cNvSpPr>
          <p:nvPr>
            <p:ph type="title"/>
          </p:nvPr>
        </p:nvSpPr>
        <p:spPr>
          <a:xfrm rot="5400000">
            <a:off x="3707944" y="1371478"/>
            <a:ext cx="2247657" cy="755507"/>
          </a:xfrm>
        </p:spPr>
        <p:txBody>
          <a:bodyPr>
            <a:noAutofit/>
          </a:bodyPr>
          <a:lstStyle/>
          <a:p>
            <a:r>
              <a:rPr lang="en-US" sz="3200" b="1" dirty="0"/>
              <a:t>High Salinity</a:t>
            </a:r>
          </a:p>
        </p:txBody>
      </p:sp>
      <p:sp>
        <p:nvSpPr>
          <p:cNvPr id="9" name="Title 1">
            <a:extLst>
              <a:ext uri="{FF2B5EF4-FFF2-40B4-BE49-F238E27FC236}">
                <a16:creationId xmlns:a16="http://schemas.microsoft.com/office/drawing/2014/main" id="{912DE8A7-6D60-EECA-9320-459F902E360A}"/>
              </a:ext>
            </a:extLst>
          </p:cNvPr>
          <p:cNvSpPr txBox="1">
            <a:spLocks/>
          </p:cNvSpPr>
          <p:nvPr/>
        </p:nvSpPr>
        <p:spPr>
          <a:xfrm rot="5400000">
            <a:off x="3707944" y="4449938"/>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10" name="Title 1">
            <a:extLst>
              <a:ext uri="{FF2B5EF4-FFF2-40B4-BE49-F238E27FC236}">
                <a16:creationId xmlns:a16="http://schemas.microsoft.com/office/drawing/2014/main" id="{77A70A1C-63C7-9FF6-1B8D-CE986BD34B66}"/>
              </a:ext>
            </a:extLst>
          </p:cNvPr>
          <p:cNvSpPr txBox="1">
            <a:spLocks/>
          </p:cNvSpPr>
          <p:nvPr/>
        </p:nvSpPr>
        <p:spPr>
          <a:xfrm>
            <a:off x="5446692" y="247649"/>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sp>
        <p:nvSpPr>
          <p:cNvPr id="19" name="Star: 5 Points 18">
            <a:extLst>
              <a:ext uri="{FF2B5EF4-FFF2-40B4-BE49-F238E27FC236}">
                <a16:creationId xmlns:a16="http://schemas.microsoft.com/office/drawing/2014/main" id="{D22C2C96-F848-319C-BB1C-73BCDA6EFE63}"/>
              </a:ext>
            </a:extLst>
          </p:cNvPr>
          <p:cNvSpPr/>
          <p:nvPr/>
        </p:nvSpPr>
        <p:spPr>
          <a:xfrm>
            <a:off x="3367733" y="531452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306F9FA9-DCC1-5962-2DF4-C73872CDA5CA}"/>
              </a:ext>
            </a:extLst>
          </p:cNvPr>
          <p:cNvSpPr/>
          <p:nvPr/>
        </p:nvSpPr>
        <p:spPr>
          <a:xfrm>
            <a:off x="3910876"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8366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3F87F8E-ED73-A2CB-5886-D81BAE2D967F}"/>
              </a:ext>
            </a:extLst>
          </p:cNvPr>
          <p:cNvGrpSpPr/>
          <p:nvPr/>
        </p:nvGrpSpPr>
        <p:grpSpPr>
          <a:xfrm>
            <a:off x="1577382" y="868045"/>
            <a:ext cx="5936630" cy="5558170"/>
            <a:chOff x="982582" y="0"/>
            <a:chExt cx="6270729" cy="5912427"/>
          </a:xfrm>
        </p:grpSpPr>
        <p:pic>
          <p:nvPicPr>
            <p:cNvPr id="13" name="Picture 12">
              <a:extLst>
                <a:ext uri="{FF2B5EF4-FFF2-40B4-BE49-F238E27FC236}">
                  <a16:creationId xmlns:a16="http://schemas.microsoft.com/office/drawing/2014/main" id="{E134EB50-5FFB-455D-C38D-C50C74BB2FD0}"/>
                </a:ext>
              </a:extLst>
            </p:cNvPr>
            <p:cNvPicPr>
              <a:picLocks noChangeAspect="1"/>
            </p:cNvPicPr>
            <p:nvPr/>
          </p:nvPicPr>
          <p:blipFill rotWithShape="1">
            <a:blip r:embed="rId2"/>
            <a:srcRect l="27681" b="13787"/>
            <a:stretch/>
          </p:blipFill>
          <p:spPr>
            <a:xfrm>
              <a:off x="1927514" y="0"/>
              <a:ext cx="5325797" cy="5912427"/>
            </a:xfrm>
            <a:prstGeom prst="rect">
              <a:avLst/>
            </a:prstGeom>
          </p:spPr>
        </p:pic>
        <p:grpSp>
          <p:nvGrpSpPr>
            <p:cNvPr id="28" name="Group 27">
              <a:extLst>
                <a:ext uri="{FF2B5EF4-FFF2-40B4-BE49-F238E27FC236}">
                  <a16:creationId xmlns:a16="http://schemas.microsoft.com/office/drawing/2014/main" id="{291C5763-4E68-2DA7-6A21-D119DC1D432A}"/>
                </a:ext>
              </a:extLst>
            </p:cNvPr>
            <p:cNvGrpSpPr/>
            <p:nvPr/>
          </p:nvGrpSpPr>
          <p:grpSpPr>
            <a:xfrm>
              <a:off x="982582" y="1169486"/>
              <a:ext cx="2948656" cy="3542575"/>
              <a:chOff x="982582" y="1169486"/>
              <a:chExt cx="2948656" cy="3542575"/>
            </a:xfrm>
          </p:grpSpPr>
          <p:sp>
            <p:nvSpPr>
              <p:cNvPr id="16" name="Title 1">
                <a:extLst>
                  <a:ext uri="{FF2B5EF4-FFF2-40B4-BE49-F238E27FC236}">
                    <a16:creationId xmlns:a16="http://schemas.microsoft.com/office/drawing/2014/main" id="{2F59D45A-C4E1-AB36-6C85-1CD0521007C3}"/>
                  </a:ext>
                </a:extLst>
              </p:cNvPr>
              <p:cNvSpPr txBox="1">
                <a:spLocks/>
              </p:cNvSpPr>
              <p:nvPr/>
            </p:nvSpPr>
            <p:spPr>
              <a:xfrm>
                <a:off x="982582" y="116948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19" name="Title 1">
                <a:extLst>
                  <a:ext uri="{FF2B5EF4-FFF2-40B4-BE49-F238E27FC236}">
                    <a16:creationId xmlns:a16="http://schemas.microsoft.com/office/drawing/2014/main" id="{8630F399-7FB3-7D47-7C4C-ED96C712BEC6}"/>
                  </a:ext>
                </a:extLst>
              </p:cNvPr>
              <p:cNvSpPr txBox="1">
                <a:spLocks/>
              </p:cNvSpPr>
              <p:nvPr/>
            </p:nvSpPr>
            <p:spPr>
              <a:xfrm>
                <a:off x="1013246" y="3956554"/>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21" name="Title 1">
                <a:extLst>
                  <a:ext uri="{FF2B5EF4-FFF2-40B4-BE49-F238E27FC236}">
                    <a16:creationId xmlns:a16="http://schemas.microsoft.com/office/drawing/2014/main" id="{C3B10A0F-0C39-9353-5603-53C61C42396D}"/>
                  </a:ext>
                </a:extLst>
              </p:cNvPr>
              <p:cNvSpPr txBox="1">
                <a:spLocks/>
              </p:cNvSpPr>
              <p:nvPr/>
            </p:nvSpPr>
            <p:spPr>
              <a:xfrm>
                <a:off x="1013248" y="2578459"/>
                <a:ext cx="2917990" cy="755507"/>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3200" b="1">
                    <a:solidFill>
                      <a:schemeClr val="accent1"/>
                    </a:solidFill>
                    <a:latin typeface="+mj-lt"/>
                    <a:ea typeface="+mj-ea"/>
                    <a:cs typeface="+mj-cs"/>
                  </a:defRPr>
                </a:lvl1pPr>
              </a:lstStyle>
              <a:p>
                <a:r>
                  <a:rPr lang="en-US" dirty="0"/>
                  <a:t>3000</a:t>
                </a:r>
              </a:p>
              <a:p>
                <a:r>
                  <a:rPr lang="en-US" dirty="0">
                    <a:solidFill>
                      <a:srgbClr val="FF0000"/>
                    </a:solidFill>
                  </a:rPr>
                  <a:t>2000</a:t>
                </a:r>
              </a:p>
              <a:p>
                <a:r>
                  <a:rPr lang="en-US" dirty="0">
                    <a:solidFill>
                      <a:srgbClr val="92D050"/>
                    </a:solidFill>
                  </a:rPr>
                  <a:t>1000</a:t>
                </a:r>
              </a:p>
            </p:txBody>
          </p:sp>
        </p:grpSp>
      </p:grpSp>
      <p:sp>
        <p:nvSpPr>
          <p:cNvPr id="38" name="Title 1">
            <a:extLst>
              <a:ext uri="{FF2B5EF4-FFF2-40B4-BE49-F238E27FC236}">
                <a16:creationId xmlns:a16="http://schemas.microsoft.com/office/drawing/2014/main" id="{05343A81-0B2B-A44B-A03C-00A1CCD71484}"/>
              </a:ext>
            </a:extLst>
          </p:cNvPr>
          <p:cNvSpPr>
            <a:spLocks noGrp="1"/>
          </p:cNvSpPr>
          <p:nvPr>
            <p:ph type="title"/>
          </p:nvPr>
        </p:nvSpPr>
        <p:spPr>
          <a:xfrm>
            <a:off x="4200130" y="769419"/>
            <a:ext cx="2247657" cy="755507"/>
          </a:xfrm>
        </p:spPr>
        <p:txBody>
          <a:bodyPr>
            <a:noAutofit/>
          </a:bodyPr>
          <a:lstStyle/>
          <a:p>
            <a:r>
              <a:rPr lang="en-US" sz="3200" b="1" dirty="0"/>
              <a:t>High Salinity</a:t>
            </a:r>
          </a:p>
        </p:txBody>
      </p:sp>
      <p:pic>
        <p:nvPicPr>
          <p:cNvPr id="15" name="Picture 14">
            <a:extLst>
              <a:ext uri="{FF2B5EF4-FFF2-40B4-BE49-F238E27FC236}">
                <a16:creationId xmlns:a16="http://schemas.microsoft.com/office/drawing/2014/main" id="{FC3AF48A-441D-A091-075C-4F784C561FAD}"/>
              </a:ext>
            </a:extLst>
          </p:cNvPr>
          <p:cNvPicPr>
            <a:picLocks noChangeAspect="1"/>
          </p:cNvPicPr>
          <p:nvPr/>
        </p:nvPicPr>
        <p:blipFill rotWithShape="1">
          <a:blip r:embed="rId3"/>
          <a:srcRect l="30832" b="13873"/>
          <a:stretch/>
        </p:blipFill>
        <p:spPr>
          <a:xfrm>
            <a:off x="7241814" y="862803"/>
            <a:ext cx="4693989" cy="5556154"/>
          </a:xfrm>
          <a:prstGeom prst="rect">
            <a:avLst/>
          </a:prstGeom>
        </p:spPr>
      </p:pic>
      <p:sp>
        <p:nvSpPr>
          <p:cNvPr id="39" name="Title 1">
            <a:extLst>
              <a:ext uri="{FF2B5EF4-FFF2-40B4-BE49-F238E27FC236}">
                <a16:creationId xmlns:a16="http://schemas.microsoft.com/office/drawing/2014/main" id="{455BABED-66DD-E6C4-8485-FD9A54D5B069}"/>
              </a:ext>
            </a:extLst>
          </p:cNvPr>
          <p:cNvSpPr txBox="1">
            <a:spLocks/>
          </p:cNvSpPr>
          <p:nvPr/>
        </p:nvSpPr>
        <p:spPr>
          <a:xfrm>
            <a:off x="8308039" y="746987"/>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40" name="Title 1">
            <a:extLst>
              <a:ext uri="{FF2B5EF4-FFF2-40B4-BE49-F238E27FC236}">
                <a16:creationId xmlns:a16="http://schemas.microsoft.com/office/drawing/2014/main" id="{2475A767-D484-6B18-568C-ADFA4326FCAB}"/>
              </a:ext>
            </a:extLst>
          </p:cNvPr>
          <p:cNvSpPr txBox="1">
            <a:spLocks/>
          </p:cNvSpPr>
          <p:nvPr/>
        </p:nvSpPr>
        <p:spPr>
          <a:xfrm>
            <a:off x="256197" y="27862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42" name="Picture 2" descr="Blue Point Oyster Crassostrea Virginica Sw - Shell Clipart (#1637824) -  PikPng">
            <a:extLst>
              <a:ext uri="{FF2B5EF4-FFF2-40B4-BE49-F238E27FC236}">
                <a16:creationId xmlns:a16="http://schemas.microsoft.com/office/drawing/2014/main" id="{ECB8DC7F-3E05-A460-EC12-9BBD5052D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115356" y="197802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lue Point Oyster Crassostrea Virginica Sw - Shell Clipart (#1637824) -  PikPng">
            <a:extLst>
              <a:ext uri="{FF2B5EF4-FFF2-40B4-BE49-F238E27FC236}">
                <a16:creationId xmlns:a16="http://schemas.microsoft.com/office/drawing/2014/main" id="{D0664BEC-6033-C11C-A80B-A6E91E78C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208372" y="34089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Blue Point Oyster Crassostrea Virginica Sw - Shell Clipart (#1637824) -  PikPng">
            <a:extLst>
              <a:ext uri="{FF2B5EF4-FFF2-40B4-BE49-F238E27FC236}">
                <a16:creationId xmlns:a16="http://schemas.microsoft.com/office/drawing/2014/main" id="{1D85025E-EAE8-5543-5E50-02995385E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902022" y="468365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45" name="Frame 44">
            <a:extLst>
              <a:ext uri="{FF2B5EF4-FFF2-40B4-BE49-F238E27FC236}">
                <a16:creationId xmlns:a16="http://schemas.microsoft.com/office/drawing/2014/main" id="{190BF7C9-7170-FC18-98EE-F3DBEDCB0AFA}"/>
              </a:ext>
            </a:extLst>
          </p:cNvPr>
          <p:cNvSpPr/>
          <p:nvPr/>
        </p:nvSpPr>
        <p:spPr>
          <a:xfrm>
            <a:off x="2670629" y="1462571"/>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ame 45">
            <a:extLst>
              <a:ext uri="{FF2B5EF4-FFF2-40B4-BE49-F238E27FC236}">
                <a16:creationId xmlns:a16="http://schemas.microsoft.com/office/drawing/2014/main" id="{2A57D899-46D6-FBF0-FD36-AA7B05C4D99E}"/>
              </a:ext>
            </a:extLst>
          </p:cNvPr>
          <p:cNvSpPr/>
          <p:nvPr/>
        </p:nvSpPr>
        <p:spPr>
          <a:xfrm>
            <a:off x="2670629" y="2963994"/>
            <a:ext cx="8953906" cy="1364033"/>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ame 46">
            <a:extLst>
              <a:ext uri="{FF2B5EF4-FFF2-40B4-BE49-F238E27FC236}">
                <a16:creationId xmlns:a16="http://schemas.microsoft.com/office/drawing/2014/main" id="{29DCA26B-046D-1948-E3C6-E292446AB193}"/>
              </a:ext>
            </a:extLst>
          </p:cNvPr>
          <p:cNvSpPr/>
          <p:nvPr/>
        </p:nvSpPr>
        <p:spPr>
          <a:xfrm>
            <a:off x="2670629" y="4288545"/>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Picture 2" descr="Blue Point Oyster Crassostrea Virginica Sw - Shell Clipart (#1637824) -  PikPng">
            <a:extLst>
              <a:ext uri="{FF2B5EF4-FFF2-40B4-BE49-F238E27FC236}">
                <a16:creationId xmlns:a16="http://schemas.microsoft.com/office/drawing/2014/main" id="{D3A8E47C-31A2-2621-FE5A-3ECB2F6D0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90104" y="2042768"/>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Blue Point Oyster Crassostrea Virginica Sw - Shell Clipart (#1637824) -  PikPng">
            <a:extLst>
              <a:ext uri="{FF2B5EF4-FFF2-40B4-BE49-F238E27FC236}">
                <a16:creationId xmlns:a16="http://schemas.microsoft.com/office/drawing/2014/main" id="{4DE737C7-1E17-1C6B-A7EE-7853E57CE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61405" y="344744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Blue Point Oyster Crassostrea Virginica Sw - Shell Clipart (#1637824) -  PikPng">
            <a:extLst>
              <a:ext uri="{FF2B5EF4-FFF2-40B4-BE49-F238E27FC236}">
                <a16:creationId xmlns:a16="http://schemas.microsoft.com/office/drawing/2014/main" id="{25733B34-E10F-91D0-8C84-616755D2C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376770" y="4663095"/>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51" name="Star: 5 Points 50">
            <a:extLst>
              <a:ext uri="{FF2B5EF4-FFF2-40B4-BE49-F238E27FC236}">
                <a16:creationId xmlns:a16="http://schemas.microsoft.com/office/drawing/2014/main" id="{AE88D957-806D-BA2A-5672-9D6020FF3E04}"/>
              </a:ext>
            </a:extLst>
          </p:cNvPr>
          <p:cNvSpPr/>
          <p:nvPr/>
        </p:nvSpPr>
        <p:spPr>
          <a:xfrm>
            <a:off x="2746133" y="241141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ar: 5 Points 51">
            <a:extLst>
              <a:ext uri="{FF2B5EF4-FFF2-40B4-BE49-F238E27FC236}">
                <a16:creationId xmlns:a16="http://schemas.microsoft.com/office/drawing/2014/main" id="{7E83D68B-F621-1C52-6FD4-A0BD88AD3D1A}"/>
              </a:ext>
            </a:extLst>
          </p:cNvPr>
          <p:cNvSpPr/>
          <p:nvPr/>
        </p:nvSpPr>
        <p:spPr>
          <a:xfrm>
            <a:off x="3087178" y="422062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ar: 5 Points 52">
            <a:extLst>
              <a:ext uri="{FF2B5EF4-FFF2-40B4-BE49-F238E27FC236}">
                <a16:creationId xmlns:a16="http://schemas.microsoft.com/office/drawing/2014/main" id="{B6515790-0817-9C2A-232A-DF6ED2CB07CF}"/>
              </a:ext>
            </a:extLst>
          </p:cNvPr>
          <p:cNvSpPr/>
          <p:nvPr/>
        </p:nvSpPr>
        <p:spPr>
          <a:xfrm>
            <a:off x="7602546" y="506624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tar: 5 Points 53">
            <a:extLst>
              <a:ext uri="{FF2B5EF4-FFF2-40B4-BE49-F238E27FC236}">
                <a16:creationId xmlns:a16="http://schemas.microsoft.com/office/drawing/2014/main" id="{71C8C830-582C-0864-C1D9-0364B6CFE84D}"/>
              </a:ext>
            </a:extLst>
          </p:cNvPr>
          <p:cNvSpPr/>
          <p:nvPr/>
        </p:nvSpPr>
        <p:spPr>
          <a:xfrm>
            <a:off x="7582859" y="374795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tar: 5 Points 54">
            <a:extLst>
              <a:ext uri="{FF2B5EF4-FFF2-40B4-BE49-F238E27FC236}">
                <a16:creationId xmlns:a16="http://schemas.microsoft.com/office/drawing/2014/main" id="{A96DBB30-CF94-42F4-3F35-8729397CE9C7}"/>
              </a:ext>
            </a:extLst>
          </p:cNvPr>
          <p:cNvSpPr/>
          <p:nvPr/>
        </p:nvSpPr>
        <p:spPr>
          <a:xfrm>
            <a:off x="3229212" y="153858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8043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3FF7A-A524-0275-C79E-3DA925785CB2}"/>
              </a:ext>
            </a:extLst>
          </p:cNvPr>
          <p:cNvPicPr>
            <a:picLocks noChangeAspect="1"/>
          </p:cNvPicPr>
          <p:nvPr/>
        </p:nvPicPr>
        <p:blipFill rotWithShape="1">
          <a:blip r:embed="rId2"/>
          <a:srcRect l="28283" b="13863"/>
          <a:stretch/>
        </p:blipFill>
        <p:spPr>
          <a:xfrm>
            <a:off x="6995886" y="533400"/>
            <a:ext cx="5281495" cy="5907314"/>
          </a:xfrm>
          <a:prstGeom prst="rect">
            <a:avLst/>
          </a:prstGeom>
        </p:spPr>
      </p:pic>
      <p:sp>
        <p:nvSpPr>
          <p:cNvPr id="6" name="Title 1">
            <a:extLst>
              <a:ext uri="{FF2B5EF4-FFF2-40B4-BE49-F238E27FC236}">
                <a16:creationId xmlns:a16="http://schemas.microsoft.com/office/drawing/2014/main" id="{9CF2027B-1A9C-E612-A7BC-6D4360EFE3E1}"/>
              </a:ext>
            </a:extLst>
          </p:cNvPr>
          <p:cNvSpPr txBox="1">
            <a:spLocks/>
          </p:cNvSpPr>
          <p:nvPr/>
        </p:nvSpPr>
        <p:spPr>
          <a:xfrm>
            <a:off x="8607147" y="533400"/>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pic>
        <p:nvPicPr>
          <p:cNvPr id="24" name="Picture 23">
            <a:extLst>
              <a:ext uri="{FF2B5EF4-FFF2-40B4-BE49-F238E27FC236}">
                <a16:creationId xmlns:a16="http://schemas.microsoft.com/office/drawing/2014/main" id="{95ACF0BC-6D17-5782-FD06-CC2BE7A088B0}"/>
              </a:ext>
            </a:extLst>
          </p:cNvPr>
          <p:cNvPicPr>
            <a:picLocks noChangeAspect="1"/>
          </p:cNvPicPr>
          <p:nvPr/>
        </p:nvPicPr>
        <p:blipFill rotWithShape="1">
          <a:blip r:embed="rId3"/>
          <a:srcRect l="28282" r="3647" b="13863"/>
          <a:stretch/>
        </p:blipFill>
        <p:spPr>
          <a:xfrm>
            <a:off x="2171539" y="543479"/>
            <a:ext cx="5013031" cy="5907314"/>
          </a:xfrm>
          <a:prstGeom prst="rect">
            <a:avLst/>
          </a:prstGeom>
        </p:spPr>
      </p:pic>
      <p:grpSp>
        <p:nvGrpSpPr>
          <p:cNvPr id="58" name="Group 57">
            <a:extLst>
              <a:ext uri="{FF2B5EF4-FFF2-40B4-BE49-F238E27FC236}">
                <a16:creationId xmlns:a16="http://schemas.microsoft.com/office/drawing/2014/main" id="{934B7A0F-401F-5D90-E14A-19DC64D3CBD4}"/>
              </a:ext>
            </a:extLst>
          </p:cNvPr>
          <p:cNvGrpSpPr/>
          <p:nvPr/>
        </p:nvGrpSpPr>
        <p:grpSpPr>
          <a:xfrm>
            <a:off x="1635272" y="1526889"/>
            <a:ext cx="692886" cy="3862613"/>
            <a:chOff x="6438064" y="1545772"/>
            <a:chExt cx="692886" cy="3862613"/>
          </a:xfrm>
        </p:grpSpPr>
        <p:sp>
          <p:nvSpPr>
            <p:cNvPr id="46" name="Title 1">
              <a:extLst>
                <a:ext uri="{FF2B5EF4-FFF2-40B4-BE49-F238E27FC236}">
                  <a16:creationId xmlns:a16="http://schemas.microsoft.com/office/drawing/2014/main" id="{45BCCDFC-BFB6-B304-9CE8-C44FE4D3B7D8}"/>
                </a:ext>
              </a:extLst>
            </p:cNvPr>
            <p:cNvSpPr txBox="1">
              <a:spLocks/>
            </p:cNvSpPr>
            <p:nvPr/>
          </p:nvSpPr>
          <p:spPr>
            <a:xfrm rot="16200000">
              <a:off x="6269285" y="1714551"/>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p:txBody>
        </p:sp>
        <p:sp>
          <p:nvSpPr>
            <p:cNvPr id="47" name="Title 1">
              <a:extLst>
                <a:ext uri="{FF2B5EF4-FFF2-40B4-BE49-F238E27FC236}">
                  <a16:creationId xmlns:a16="http://schemas.microsoft.com/office/drawing/2014/main" id="{19517E92-ED1A-BAA8-F51F-1DC75319E028}"/>
                </a:ext>
              </a:extLst>
            </p:cNvPr>
            <p:cNvSpPr txBox="1">
              <a:spLocks/>
            </p:cNvSpPr>
            <p:nvPr/>
          </p:nvSpPr>
          <p:spPr>
            <a:xfrm rot="16200000">
              <a:off x="6269286" y="3139305"/>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rPr>
                <a:t>2000</a:t>
              </a:r>
            </a:p>
          </p:txBody>
        </p:sp>
        <p:sp>
          <p:nvSpPr>
            <p:cNvPr id="48" name="Title 1">
              <a:extLst>
                <a:ext uri="{FF2B5EF4-FFF2-40B4-BE49-F238E27FC236}">
                  <a16:creationId xmlns:a16="http://schemas.microsoft.com/office/drawing/2014/main" id="{9F957306-802B-DA46-FAC4-C93012A387F9}"/>
                </a:ext>
              </a:extLst>
            </p:cNvPr>
            <p:cNvSpPr txBox="1">
              <a:spLocks/>
            </p:cNvSpPr>
            <p:nvPr/>
          </p:nvSpPr>
          <p:spPr>
            <a:xfrm rot="16200000">
              <a:off x="6286626" y="4564060"/>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solidFill>
                </a:rPr>
                <a:t>1000</a:t>
              </a:r>
            </a:p>
          </p:txBody>
        </p:sp>
      </p:grpSp>
      <p:sp>
        <p:nvSpPr>
          <p:cNvPr id="59" name="Title 1">
            <a:extLst>
              <a:ext uri="{FF2B5EF4-FFF2-40B4-BE49-F238E27FC236}">
                <a16:creationId xmlns:a16="http://schemas.microsoft.com/office/drawing/2014/main" id="{0BBFED39-50BE-7E9D-416C-645648A4EEB1}"/>
              </a:ext>
            </a:extLst>
          </p:cNvPr>
          <p:cNvSpPr txBox="1">
            <a:spLocks/>
          </p:cNvSpPr>
          <p:nvPr/>
        </p:nvSpPr>
        <p:spPr>
          <a:xfrm>
            <a:off x="3795851" y="543479"/>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High Salinity</a:t>
            </a:r>
          </a:p>
        </p:txBody>
      </p:sp>
      <p:sp>
        <p:nvSpPr>
          <p:cNvPr id="20" name="Frame 19">
            <a:extLst>
              <a:ext uri="{FF2B5EF4-FFF2-40B4-BE49-F238E27FC236}">
                <a16:creationId xmlns:a16="http://schemas.microsoft.com/office/drawing/2014/main" id="{9C984B51-07FD-9D30-8F00-2D1F416BF6A3}"/>
              </a:ext>
            </a:extLst>
          </p:cNvPr>
          <p:cNvSpPr/>
          <p:nvPr/>
        </p:nvSpPr>
        <p:spPr>
          <a:xfrm>
            <a:off x="2371274" y="1154066"/>
            <a:ext cx="9559469" cy="1615794"/>
          </a:xfrm>
          <a:prstGeom prst="frame">
            <a:avLst>
              <a:gd name="adj1" fmla="val 2434"/>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84093EAD-5693-A88F-3ECC-48E8C602B74A}"/>
              </a:ext>
            </a:extLst>
          </p:cNvPr>
          <p:cNvSpPr/>
          <p:nvPr/>
        </p:nvSpPr>
        <p:spPr>
          <a:xfrm>
            <a:off x="2371274" y="4194351"/>
            <a:ext cx="9582217" cy="1603050"/>
          </a:xfrm>
          <a:prstGeom prst="frame">
            <a:avLst>
              <a:gd name="adj1" fmla="val 24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D3F5BA45-0896-087F-47DA-84012C725E20}"/>
              </a:ext>
            </a:extLst>
          </p:cNvPr>
          <p:cNvSpPr/>
          <p:nvPr/>
        </p:nvSpPr>
        <p:spPr>
          <a:xfrm>
            <a:off x="2371701" y="2745936"/>
            <a:ext cx="9568749" cy="1459595"/>
          </a:xfrm>
          <a:prstGeom prst="frame">
            <a:avLst>
              <a:gd name="adj1" fmla="val 243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itle 1">
            <a:extLst>
              <a:ext uri="{FF2B5EF4-FFF2-40B4-BE49-F238E27FC236}">
                <a16:creationId xmlns:a16="http://schemas.microsoft.com/office/drawing/2014/main" id="{90721259-6EB3-9F79-6DE4-D404D2926316}"/>
              </a:ext>
            </a:extLst>
          </p:cNvPr>
          <p:cNvSpPr txBox="1">
            <a:spLocks/>
          </p:cNvSpPr>
          <p:nvPr/>
        </p:nvSpPr>
        <p:spPr>
          <a:xfrm>
            <a:off x="206728" y="243795"/>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1026" name="Picture 2" descr="Blue Point Oyster Crassostrea Virginica Sw - Shell Clipart (#1637824) -  PikPng">
            <a:extLst>
              <a:ext uri="{FF2B5EF4-FFF2-40B4-BE49-F238E27FC236}">
                <a16:creationId xmlns:a16="http://schemas.microsoft.com/office/drawing/2014/main" id="{B412F574-324F-BF90-CEA5-265331552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826692" y="1817259"/>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Blue Point Oyster Crassostrea Virginica Sw - Shell Clipart (#1637824) -  PikPng">
            <a:extLst>
              <a:ext uri="{FF2B5EF4-FFF2-40B4-BE49-F238E27FC236}">
                <a16:creationId xmlns:a16="http://schemas.microsoft.com/office/drawing/2014/main" id="{CBC479B3-610C-044F-B627-0385CB87A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81036" y="516974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EEA310BC-73B8-5872-ED32-AE0D47CA2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13866" y="1460386"/>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A3493C4C-0AE9-1197-7A08-92042A00F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91352" y="2890041"/>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Blue Point Oyster Crassostrea Virginica Sw - Shell Clipart (#1637824) -  PikPng">
            <a:extLst>
              <a:ext uri="{FF2B5EF4-FFF2-40B4-BE49-F238E27FC236}">
                <a16:creationId xmlns:a16="http://schemas.microsoft.com/office/drawing/2014/main" id="{5100376F-A8EC-E589-AE16-B5D4FFA27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818545" y="4290665"/>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Blue Point Oyster Crassostrea Virginica Sw - Shell Clipart (#1637824) -  PikPng">
            <a:extLst>
              <a:ext uri="{FF2B5EF4-FFF2-40B4-BE49-F238E27FC236}">
                <a16:creationId xmlns:a16="http://schemas.microsoft.com/office/drawing/2014/main" id="{166B2D0C-23E4-0F50-6291-5400CCCD4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477671" y="1407079"/>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Blue Point Oyster Crassostrea Virginica Sw - Shell Clipart (#1637824) -  PikPng">
            <a:extLst>
              <a:ext uri="{FF2B5EF4-FFF2-40B4-BE49-F238E27FC236}">
                <a16:creationId xmlns:a16="http://schemas.microsoft.com/office/drawing/2014/main" id="{929F80FB-9D14-6722-5491-A435FA65B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85164" y="2860983"/>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descr="Blue Point Oyster Crassostrea Virginica Sw - Shell Clipart (#1637824) -  PikPng">
            <a:extLst>
              <a:ext uri="{FF2B5EF4-FFF2-40B4-BE49-F238E27FC236}">
                <a16:creationId xmlns:a16="http://schemas.microsoft.com/office/drawing/2014/main" id="{7F732712-CAC0-0657-9921-5366371AC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02024" y="427797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Blue Point Oyster Crassostrea Virginica Sw - Shell Clipart (#1637824) -  PikPng">
            <a:extLst>
              <a:ext uri="{FF2B5EF4-FFF2-40B4-BE49-F238E27FC236}">
                <a16:creationId xmlns:a16="http://schemas.microsoft.com/office/drawing/2014/main" id="{265E32E2-0CAD-3DBA-1873-6A3299AF3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781001" y="1782187"/>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2" descr="Blue Point Oyster Crassostrea Virginica Sw - Shell Clipart (#1637824) -  PikPng">
            <a:extLst>
              <a:ext uri="{FF2B5EF4-FFF2-40B4-BE49-F238E27FC236}">
                <a16:creationId xmlns:a16="http://schemas.microsoft.com/office/drawing/2014/main" id="{4AABA108-69A5-C7AE-657F-CF55024C8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160779" y="323683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Blue Point Oyster Crassostrea Virginica Sw - Shell Clipart (#1637824) -  PikPng">
            <a:extLst>
              <a:ext uri="{FF2B5EF4-FFF2-40B4-BE49-F238E27FC236}">
                <a16:creationId xmlns:a16="http://schemas.microsoft.com/office/drawing/2014/main" id="{6C2C93FF-E34D-D779-232C-04026346A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378335" y="3235642"/>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2" descr="Blue Point Oyster Crassostrea Virginica Sw - Shell Clipart (#1637824) -  PikPng">
            <a:extLst>
              <a:ext uri="{FF2B5EF4-FFF2-40B4-BE49-F238E27FC236}">
                <a16:creationId xmlns:a16="http://schemas.microsoft.com/office/drawing/2014/main" id="{C59EC9B4-5FAB-F553-D510-56576C17D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76032" y="46832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2" descr="Blue Point Oyster Crassostrea Virginica Sw - Shell Clipart (#1637824) -  PikPng">
            <a:extLst>
              <a:ext uri="{FF2B5EF4-FFF2-40B4-BE49-F238E27FC236}">
                <a16:creationId xmlns:a16="http://schemas.microsoft.com/office/drawing/2014/main" id="{64BF5D94-E248-D999-8CCE-0B57D36F8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5040" y="467975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2" descr="Blue Point Oyster Crassostrea Virginica Sw - Shell Clipart (#1637824) -  PikPng">
            <a:extLst>
              <a:ext uri="{FF2B5EF4-FFF2-40B4-BE49-F238E27FC236}">
                <a16:creationId xmlns:a16="http://schemas.microsoft.com/office/drawing/2014/main" id="{B0991443-5895-3399-A54E-4D7801561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622144" y="362147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2" descr="Blue Point Oyster Crassostrea Virginica Sw - Shell Clipart (#1637824) -  PikPng">
            <a:extLst>
              <a:ext uri="{FF2B5EF4-FFF2-40B4-BE49-F238E27FC236}">
                <a16:creationId xmlns:a16="http://schemas.microsoft.com/office/drawing/2014/main" id="{2454E0A2-372B-013B-D772-C18935907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83182" y="2223638"/>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2" descr="Blue Point Oyster Crassostrea Virginica Sw - Shell Clipart (#1637824) -  PikPng">
            <a:extLst>
              <a:ext uri="{FF2B5EF4-FFF2-40B4-BE49-F238E27FC236}">
                <a16:creationId xmlns:a16="http://schemas.microsoft.com/office/drawing/2014/main" id="{43F3A85E-B0C9-4585-4D2A-3671187E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137720" y="224301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2" descr="Blue Point Oyster Crassostrea Virginica Sw - Shell Clipart (#1637824) -  PikPng">
            <a:extLst>
              <a:ext uri="{FF2B5EF4-FFF2-40B4-BE49-F238E27FC236}">
                <a16:creationId xmlns:a16="http://schemas.microsoft.com/office/drawing/2014/main" id="{50E06E9E-8C05-81E3-E70A-860E44F85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082978" y="517835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2" descr="Blue Point Oyster Crassostrea Virginica Sw - Shell Clipart (#1637824) -  PikPng">
            <a:extLst>
              <a:ext uri="{FF2B5EF4-FFF2-40B4-BE49-F238E27FC236}">
                <a16:creationId xmlns:a16="http://schemas.microsoft.com/office/drawing/2014/main" id="{B914E6EB-595B-FDAE-0D79-85135EAF9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25044" y="3611254"/>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039" name="Star: 5 Points 1038">
            <a:extLst>
              <a:ext uri="{FF2B5EF4-FFF2-40B4-BE49-F238E27FC236}">
                <a16:creationId xmlns:a16="http://schemas.microsoft.com/office/drawing/2014/main" id="{9557A5C4-D78A-03F2-934A-7E4F54ED5BBC}"/>
              </a:ext>
            </a:extLst>
          </p:cNvPr>
          <p:cNvSpPr/>
          <p:nvPr/>
        </p:nvSpPr>
        <p:spPr>
          <a:xfrm>
            <a:off x="2869813" y="222927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tar: 5 Points 1039">
            <a:extLst>
              <a:ext uri="{FF2B5EF4-FFF2-40B4-BE49-F238E27FC236}">
                <a16:creationId xmlns:a16="http://schemas.microsoft.com/office/drawing/2014/main" id="{5A58CBC9-17BD-68E8-692B-6127884FA5C6}"/>
              </a:ext>
            </a:extLst>
          </p:cNvPr>
          <p:cNvSpPr/>
          <p:nvPr/>
        </p:nvSpPr>
        <p:spPr>
          <a:xfrm>
            <a:off x="2441319" y="408243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Star: 5 Points 1040">
            <a:extLst>
              <a:ext uri="{FF2B5EF4-FFF2-40B4-BE49-F238E27FC236}">
                <a16:creationId xmlns:a16="http://schemas.microsoft.com/office/drawing/2014/main" id="{38B5525B-26CD-6F6F-962A-1D1F92B7478D}"/>
              </a:ext>
            </a:extLst>
          </p:cNvPr>
          <p:cNvSpPr/>
          <p:nvPr/>
        </p:nvSpPr>
        <p:spPr>
          <a:xfrm>
            <a:off x="7652772" y="507596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Star: 5 Points 1041">
            <a:extLst>
              <a:ext uri="{FF2B5EF4-FFF2-40B4-BE49-F238E27FC236}">
                <a16:creationId xmlns:a16="http://schemas.microsoft.com/office/drawing/2014/main" id="{10E88D63-CB1C-0425-9E96-928E9EE90111}"/>
              </a:ext>
            </a:extLst>
          </p:cNvPr>
          <p:cNvSpPr/>
          <p:nvPr/>
        </p:nvSpPr>
        <p:spPr>
          <a:xfrm>
            <a:off x="7666191" y="453193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Star: 5 Points 1042">
            <a:extLst>
              <a:ext uri="{FF2B5EF4-FFF2-40B4-BE49-F238E27FC236}">
                <a16:creationId xmlns:a16="http://schemas.microsoft.com/office/drawing/2014/main" id="{CFF2E270-EFDA-D593-B4E4-EABD5893BD29}"/>
              </a:ext>
            </a:extLst>
          </p:cNvPr>
          <p:cNvSpPr/>
          <p:nvPr/>
        </p:nvSpPr>
        <p:spPr>
          <a:xfrm>
            <a:off x="2942430" y="122017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706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20510</TotalTime>
  <Words>5836</Words>
  <Application>Microsoft Office PowerPoint</Application>
  <PresentationFormat>Widescreen</PresentationFormat>
  <Paragraphs>597</Paragraphs>
  <Slides>99</Slides>
  <Notes>14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99</vt:i4>
      </vt:variant>
    </vt:vector>
  </HeadingPairs>
  <TitlesOfParts>
    <vt:vector size="104" baseType="lpstr">
      <vt:lpstr>Arial</vt:lpstr>
      <vt:lpstr>Calibri</vt:lpstr>
      <vt:lpstr>Calibri Light</vt:lpstr>
      <vt:lpstr>Lucida Console</vt:lpstr>
      <vt:lpstr>Office Theme</vt:lpstr>
      <vt:lpstr>PowerPoint Presentation</vt:lpstr>
      <vt:lpstr>Salinity &amp; temp</vt:lpstr>
      <vt:lpstr>Carbonate chemistry</vt:lpstr>
      <vt:lpstr>Effect of S (comparing bc Om are similar (TA ish) sal diff</vt:lpstr>
      <vt:lpstr>Effect of TA in low salinity</vt:lpstr>
      <vt:lpstr>Effect of TA</vt:lpstr>
      <vt:lpstr>Incremental growth amb S</vt:lpstr>
      <vt:lpstr>PowerPoint Presentation</vt:lpstr>
      <vt:lpstr>T2 and T3 CI = ave pre; the rest are stat lower</vt:lpstr>
      <vt:lpstr>Survival only dropped below 86% in the low TA category for both S</vt:lpstr>
      <vt:lpstr>Ave tissue wt at the end… lowest in the low TA, then lowest at low S, then similarly high in high S and med/high TA</vt:lpstr>
      <vt:lpstr>Comparison paper vs        Our paper</vt:lpstr>
      <vt:lpstr>PowerPoint Presentation</vt:lpstr>
      <vt:lpstr>To what extent do salinity and total alkalinity impact growth in juvenile Crassotrea virginica oysters?</vt:lpstr>
      <vt:lpstr>PowerPoint Presentation</vt:lpstr>
      <vt:lpstr>PowerPoint Presentation</vt:lpstr>
      <vt:lpstr>To what extent does the total alkalinity of the freshwater source impact growth of juvenile Crassotrea virginica oysters exposed to low salinity conditions?</vt:lpstr>
      <vt:lpstr>PowerPoint Presentation</vt:lpstr>
      <vt:lpstr>Do we detect ‘shock’ growth responses in juvenile Crassotrea virginica oysters?</vt:lpstr>
      <vt:lpstr>PowerPoint Presentation</vt:lpstr>
      <vt:lpstr>PowerPoint Presentation</vt:lpstr>
      <vt:lpstr>To what extent do modified S and TA impact overall C allocation?</vt:lpstr>
      <vt:lpstr>Low salinity did not influence % OC in shell, but did reduce condition index</vt:lpstr>
      <vt:lpstr>[TA] impacted % OC in shell and condition index similarly</vt:lpstr>
      <vt:lpstr>Altered [TA] did not impact %OC in shell, however, condition index was lowest in the rain and high [TA] simulation</vt:lpstr>
      <vt:lpstr>What can we say when we put it all together?</vt:lpstr>
      <vt:lpstr>Let’s also look at variability?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 3 thoughts…</vt:lpstr>
      <vt:lpstr>In both salinities, incremental growth cycled</vt:lpstr>
      <vt:lpstr>Now just isolate week 1, 2, and the last week</vt:lpstr>
      <vt:lpstr>Nice to verify: All the oysters starting surface area rankings and probability of exceedance curves were are similar. Yay!</vt:lpstr>
      <vt:lpstr>Oysters in ambient salinity: Total alkalinity changes did not influence incremental growth rate (mm2/day calculated between t=0 &amp; t=2 and t=2 &amp; t=5) by week 2 of exposure. Q: How do oysters in ambient salinity maintain incremental growth for the first two weeks of exposure across TA level? Food availability providing a way to upregulate metabolic CO2 pathway for calcification?  Between week 2 and week 5, however, it looks like individuals exposed to elevated TA and severely reduced TA had the largest incremental growth rates. Q: reason for severe decline and elevation in TA to result in higher incremental growth rate? What about a moderate TA reduction drives a decrease in incremental growth? Q: what physiologically happens after two weeks that demonstrates a stronger response of TA on incremental growth rate?</vt:lpstr>
      <vt:lpstr>Oysters in ambient salinity: Net growth was elevated in both increased TA and high reduction exposures over 5 weeks, relative to moderate reductions from ambient conditions. It appears that the largest impact on the net effect occurred between week 2 and week 5, where individual incremental growth had a similar pattern to the net growth. This suggests that organismal performance in response to carbonate chemistry changes may not arise until after 14 full days of acclimation to the conditions? However, the elevated growth in low TA conditions is interesting. Do we think that they are upregulating their metabolic inputs from carbonate stress and because they were well fed, were able to compensate for any loss attributed to abiotic conditions. But then what about the modest reduction in TA and its weaker impact on net growth. Is it a reduction in TA that is not enough of a “low shock” to start to upregulate food consumption? Therefor, the reduction may result in an increased proportion of shell that is abiotically eroded and uncompensated for with food?</vt:lpstr>
      <vt:lpstr>Comparison to ch 2 results for mussels</vt:lpstr>
      <vt:lpstr>Oysters in low salinity: A reduction in total alkalinity did result in a decrease in incremental growth (mm2/day calculated between t=0 &amp; t=2 and t=2 &amp; t=5) within the first two weeks of exposure. Relative to the highest TA treatment (similar to ambient sw), individuals exposed to an extreme reduction had higher incremental growth than those in moderate reductions of TA. Q: how do individuals make up for the lack of HCO3- present in the seawater more so for the extreme reduction in TA? What about a moderate TA reduction drives a decrease in incremental growth? Between week 2 and week 5, however, it looks like the effect of low TA doesn’t really seem to impact incremental growth rates (it is similar to high TA rates). Q: Why do we see declines in incremental growth rate overall for low salinity exposed individuals after 5 weeks? Are these size related declines (larger individuals grow more slowly?) Q: Why do we tend to only see the effects of low TA on incremental growth rate in the beginning of the exposure?</vt:lpstr>
      <vt:lpstr>Oysters in low salinity: Net growth was lower in treatments where individuals were exposed to extreme and moderate reductions in TA. It appears that there is a positive relationship with TA, and that potentially both reduction levels were beyond a threshold condition, at which point, individuals are within an equilibrium physiologically with the surrounding corrosive conditions, presenting a similar curve of exceedance. The largest impact on the net effect occurred between week 0 and week 2, where individual incremental growth had a similar pattern to the net growth. This may suggest that organismal performance in response to reductions in TA may become elicited, earlier, with an additional stressor present (simultaneous reduction in S). Further, the effect of S and TA on growth was so strong in the first two weeks, that its effects propagate through to the overall net growth, suggesting that potential rapid pulses of low TA or high TA may propagate into overall net growth rates. Shorter time periods may be a beneficial way to elevate net growth in this case. I think it is also beneficial to note that all of the treatments did have net growth, which may be attributed to a maximal food availability of high protein algal diet.</vt:lpstr>
      <vt:lpstr>Comparison to ch 2 results for mussels</vt:lpstr>
      <vt:lpstr>Comparison thoughts and implications?</vt:lpstr>
      <vt:lpstr>Treatments and sample sizes</vt:lpstr>
      <vt:lpstr>Amb S; 1 - week 2 growth/day</vt:lpstr>
      <vt:lpstr>Amb S; 4 - week 5 growth/day</vt:lpstr>
      <vt:lpstr>Amb S; Find the week that the effect disappears</vt:lpstr>
      <vt:lpstr>Low S; 1 - week 2 growth/day</vt:lpstr>
      <vt:lpstr>Low S; 4 - week 5 growth/day</vt:lpstr>
      <vt:lpstr>Incremental growth on last day in the cross bins</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Acclimation Speeds + amounts by treatment</vt:lpstr>
      <vt:lpstr>Acclimation speed</vt:lpstr>
      <vt:lpstr>Arrange tiles from white  brown</vt:lpstr>
      <vt:lpstr>PowerPoint Presentation</vt:lpstr>
      <vt:lpstr>PowerPoint Presentation</vt:lpstr>
      <vt:lpstr>PowerPoint Presentation</vt:lpstr>
      <vt:lpstr>PowerPoint Presentation</vt:lpstr>
      <vt:lpstr>Do we see patterns related to organic content? </vt:lpstr>
      <vt:lpstr>Assigning each group a ‘saturation’ icon</vt:lpstr>
      <vt:lpstr>PowerPoint Presentation</vt:lpstr>
      <vt:lpstr>PowerPoint Presentation</vt:lpstr>
      <vt:lpstr>PowerPoint Presentation</vt:lpstr>
      <vt:lpstr>PowerPoint Presentation</vt:lpstr>
      <vt:lpstr>PowerPoint Presentation</vt:lpstr>
      <vt:lpstr>Shell wt. and SA have very tight relationship; no apparent grouping by TA or S… shell composition is similar</vt:lpstr>
      <vt:lpstr>PowerPoint Presentation</vt:lpstr>
      <vt:lpstr>PowerPoint Presentation</vt:lpstr>
      <vt:lpstr>Increased TA results in higher SA growth; however, growth rates were higher in low S (not pictured)</vt:lpstr>
      <vt:lpstr>Lower condition index resulted in higher OC found in the shell; increasing TA amplified OC at a given CI </vt:lpstr>
      <vt:lpstr>No relationship between growth and the amount of OC found in the shell</vt:lpstr>
      <vt:lpstr>Shell mass to SA relationship was not impacted by TA or S by the last day of acclimation</vt:lpstr>
      <vt:lpstr>Colors by treatment:  red = mid TA  green = low TA blue = high TA   size: ALL</vt:lpstr>
      <vt:lpstr>Colors by treatment:  red = mid TA  green = low TA blue = high TA  size: SMALL </vt:lpstr>
      <vt:lpstr>PowerPoint Presentation</vt:lpstr>
      <vt:lpstr>PowerPoint Presentation</vt:lpstr>
      <vt:lpstr>PowerPoint Presentation</vt:lpstr>
      <vt:lpstr>PowerPoint Presentation</vt:lpstr>
      <vt:lpstr>PowerPoint Presentation</vt:lpstr>
      <vt:lpstr>PowerPoint Presentation</vt:lpstr>
      <vt:lpstr>Only high S data,  all sizes pooled  Colors by treatment:  red = mid TA  green = low TA blue = high TA</vt:lpstr>
      <vt:lpstr>PowerPoint Presentation</vt:lpstr>
      <vt:lpstr>High Salinity</vt:lpstr>
      <vt:lpstr>High Salinity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3 thoughts…</dc:title>
  <dc:creator>alisha saley</dc:creator>
  <cp:lastModifiedBy>alisha saley</cp:lastModifiedBy>
  <cp:revision>1</cp:revision>
  <dcterms:created xsi:type="dcterms:W3CDTF">2023-05-08T15:41:02Z</dcterms:created>
  <dcterms:modified xsi:type="dcterms:W3CDTF">2023-10-07T18:51:53Z</dcterms:modified>
</cp:coreProperties>
</file>